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docProps/custom.xml" ContentType="application/vnd.openxmlformats-officedocument.custom-properties+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1" r:id="rId1"/>
  </p:sldMasterIdLst>
  <p:notesMasterIdLst>
    <p:notesMasterId r:id="rId37"/>
  </p:notesMasterIdLst>
  <p:sldIdLst>
    <p:sldId id="271" r:id="rId2"/>
    <p:sldId id="258" r:id="rId3"/>
    <p:sldId id="256" r:id="rId4"/>
    <p:sldId id="257" r:id="rId5"/>
    <p:sldId id="259" r:id="rId6"/>
    <p:sldId id="260" r:id="rId7"/>
    <p:sldId id="261" r:id="rId8"/>
    <p:sldId id="272" r:id="rId9"/>
    <p:sldId id="262" r:id="rId10"/>
    <p:sldId id="264" r:id="rId11"/>
    <p:sldId id="265" r:id="rId12"/>
    <p:sldId id="266" r:id="rId13"/>
    <p:sldId id="267" r:id="rId14"/>
    <p:sldId id="268" r:id="rId15"/>
    <p:sldId id="269" r:id="rId16"/>
    <p:sldId id="270" r:id="rId17"/>
    <p:sldId id="273" r:id="rId18"/>
    <p:sldId id="274" r:id="rId19"/>
    <p:sldId id="275" r:id="rId20"/>
    <p:sldId id="276" r:id="rId21"/>
    <p:sldId id="277" r:id="rId22"/>
    <p:sldId id="278" r:id="rId23"/>
    <p:sldId id="279" r:id="rId24"/>
    <p:sldId id="280" r:id="rId25"/>
    <p:sldId id="281" r:id="rId26"/>
    <p:sldId id="282" r:id="rId27"/>
    <p:sldId id="283" r:id="rId28"/>
    <p:sldId id="285" r:id="rId29"/>
    <p:sldId id="284" r:id="rId30"/>
    <p:sldId id="286" r:id="rId31"/>
    <p:sldId id="287" r:id="rId32"/>
    <p:sldId id="288" r:id="rId33"/>
    <p:sldId id="289" r:id="rId34"/>
    <p:sldId id="290" r:id="rId35"/>
    <p:sldId id="291" r:id="rId36"/>
  </p:sldIdLst>
  <p:sldSz cx="10440988" cy="7380288"/>
  <p:notesSz cx="6858000" cy="9144000"/>
  <p:defaultTextStyle>
    <a:defPPr>
      <a:defRPr lang="fr-FR"/>
    </a:defPPr>
    <a:lvl1pPr algn="l" rtl="0" fontAlgn="base">
      <a:spcBef>
        <a:spcPct val="0"/>
      </a:spcBef>
      <a:spcAft>
        <a:spcPct val="0"/>
      </a:spcAft>
      <a:defRPr sz="2000" kern="1200">
        <a:solidFill>
          <a:schemeClr val="tx1"/>
        </a:solidFill>
        <a:latin typeface="Arial" charset="0"/>
        <a:ea typeface="+mn-ea"/>
        <a:cs typeface="Arial" charset="0"/>
      </a:defRPr>
    </a:lvl1pPr>
    <a:lvl2pPr marL="457200" algn="l" rtl="0" fontAlgn="base">
      <a:spcBef>
        <a:spcPct val="0"/>
      </a:spcBef>
      <a:spcAft>
        <a:spcPct val="0"/>
      </a:spcAft>
      <a:defRPr sz="2000" kern="1200">
        <a:solidFill>
          <a:schemeClr val="tx1"/>
        </a:solidFill>
        <a:latin typeface="Arial" charset="0"/>
        <a:ea typeface="+mn-ea"/>
        <a:cs typeface="Arial" charset="0"/>
      </a:defRPr>
    </a:lvl2pPr>
    <a:lvl3pPr marL="914400" algn="l" rtl="0" fontAlgn="base">
      <a:spcBef>
        <a:spcPct val="0"/>
      </a:spcBef>
      <a:spcAft>
        <a:spcPct val="0"/>
      </a:spcAft>
      <a:defRPr sz="2000" kern="1200">
        <a:solidFill>
          <a:schemeClr val="tx1"/>
        </a:solidFill>
        <a:latin typeface="Arial" charset="0"/>
        <a:ea typeface="+mn-ea"/>
        <a:cs typeface="Arial" charset="0"/>
      </a:defRPr>
    </a:lvl3pPr>
    <a:lvl4pPr marL="1371600" algn="l" rtl="0" fontAlgn="base">
      <a:spcBef>
        <a:spcPct val="0"/>
      </a:spcBef>
      <a:spcAft>
        <a:spcPct val="0"/>
      </a:spcAft>
      <a:defRPr sz="2000" kern="1200">
        <a:solidFill>
          <a:schemeClr val="tx1"/>
        </a:solidFill>
        <a:latin typeface="Arial" charset="0"/>
        <a:ea typeface="+mn-ea"/>
        <a:cs typeface="Arial" charset="0"/>
      </a:defRPr>
    </a:lvl4pPr>
    <a:lvl5pPr marL="1828800" algn="l" rtl="0" fontAlgn="base">
      <a:spcBef>
        <a:spcPct val="0"/>
      </a:spcBef>
      <a:spcAft>
        <a:spcPct val="0"/>
      </a:spcAft>
      <a:defRPr sz="2000" kern="1200">
        <a:solidFill>
          <a:schemeClr val="tx1"/>
        </a:solidFill>
        <a:latin typeface="Arial" charset="0"/>
        <a:ea typeface="+mn-ea"/>
        <a:cs typeface="Arial" charset="0"/>
      </a:defRPr>
    </a:lvl5pPr>
    <a:lvl6pPr marL="2286000" algn="l" defTabSz="914400" rtl="0" eaLnBrk="1" latinLnBrk="0" hangingPunct="1">
      <a:defRPr sz="2000" kern="1200">
        <a:solidFill>
          <a:schemeClr val="tx1"/>
        </a:solidFill>
        <a:latin typeface="Arial" charset="0"/>
        <a:ea typeface="+mn-ea"/>
        <a:cs typeface="Arial" charset="0"/>
      </a:defRPr>
    </a:lvl6pPr>
    <a:lvl7pPr marL="2743200" algn="l" defTabSz="914400" rtl="0" eaLnBrk="1" latinLnBrk="0" hangingPunct="1">
      <a:defRPr sz="2000" kern="1200">
        <a:solidFill>
          <a:schemeClr val="tx1"/>
        </a:solidFill>
        <a:latin typeface="Arial" charset="0"/>
        <a:ea typeface="+mn-ea"/>
        <a:cs typeface="Arial" charset="0"/>
      </a:defRPr>
    </a:lvl7pPr>
    <a:lvl8pPr marL="3200400" algn="l" defTabSz="914400" rtl="0" eaLnBrk="1" latinLnBrk="0" hangingPunct="1">
      <a:defRPr sz="2000" kern="1200">
        <a:solidFill>
          <a:schemeClr val="tx1"/>
        </a:solidFill>
        <a:latin typeface="Arial" charset="0"/>
        <a:ea typeface="+mn-ea"/>
        <a:cs typeface="Arial" charset="0"/>
      </a:defRPr>
    </a:lvl8pPr>
    <a:lvl9pPr marL="3657600" algn="l" defTabSz="914400" rtl="0" eaLnBrk="1" latinLnBrk="0" hangingPunct="1">
      <a:defRPr sz="2000"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3" d="100"/>
          <a:sy n="63" d="100"/>
        </p:scale>
        <p:origin x="-1344" y="-108"/>
      </p:cViewPr>
      <p:guideLst>
        <p:guide orient="horz" pos="2325"/>
        <p:guide pos="3289"/>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4034"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endParaRPr lang="fr-FR"/>
          </a:p>
        </p:txBody>
      </p:sp>
      <p:sp>
        <p:nvSpPr>
          <p:cNvPr id="44035"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endParaRPr lang="fr-FR"/>
          </a:p>
        </p:txBody>
      </p:sp>
      <p:sp>
        <p:nvSpPr>
          <p:cNvPr id="44036" name="Rectangle 4"/>
          <p:cNvSpPr>
            <a:spLocks noRot="1" noChangeArrowheads="1" noTextEdit="1"/>
          </p:cNvSpPr>
          <p:nvPr>
            <p:ph type="sldImg" idx="2"/>
          </p:nvPr>
        </p:nvSpPr>
        <p:spPr bwMode="auto">
          <a:xfrm>
            <a:off x="1004888" y="685800"/>
            <a:ext cx="4848225" cy="3429000"/>
          </a:xfrm>
          <a:prstGeom prst="rect">
            <a:avLst/>
          </a:prstGeom>
          <a:noFill/>
          <a:ln w="9525">
            <a:solidFill>
              <a:srgbClr val="000000"/>
            </a:solidFill>
            <a:miter lim="800000"/>
            <a:headEnd/>
            <a:tailEnd/>
          </a:ln>
          <a:effectLst/>
        </p:spPr>
      </p:sp>
      <p:sp>
        <p:nvSpPr>
          <p:cNvPr id="44037"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p>
        </p:txBody>
      </p:sp>
      <p:sp>
        <p:nvSpPr>
          <p:cNvPr id="44038"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endParaRPr lang="fr-FR"/>
          </a:p>
        </p:txBody>
      </p:sp>
      <p:sp>
        <p:nvSpPr>
          <p:cNvPr id="44039"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A74F1913-6BD3-4026-ACB7-84EF59DB2500}" type="slidenum">
              <a:rPr lang="fr-FR"/>
              <a:pPr/>
              <a:t>‹N°›</a:t>
            </a:fld>
            <a:endParaRPr lang="fr-FR"/>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Arial" charset="0"/>
      </a:defRPr>
    </a:lvl1pPr>
    <a:lvl2pPr marL="457200" algn="l" rtl="0" fontAlgn="base">
      <a:spcBef>
        <a:spcPct val="30000"/>
      </a:spcBef>
      <a:spcAft>
        <a:spcPct val="0"/>
      </a:spcAft>
      <a:defRPr sz="1200" kern="1200">
        <a:solidFill>
          <a:schemeClr val="tx1"/>
        </a:solidFill>
        <a:latin typeface="Arial" charset="0"/>
        <a:ea typeface="+mn-ea"/>
        <a:cs typeface="Arial" charset="0"/>
      </a:defRPr>
    </a:lvl2pPr>
    <a:lvl3pPr marL="914400" algn="l" rtl="0" fontAlgn="base">
      <a:spcBef>
        <a:spcPct val="30000"/>
      </a:spcBef>
      <a:spcAft>
        <a:spcPct val="0"/>
      </a:spcAft>
      <a:defRPr sz="1200" kern="1200">
        <a:solidFill>
          <a:schemeClr val="tx1"/>
        </a:solidFill>
        <a:latin typeface="Arial" charset="0"/>
        <a:ea typeface="+mn-ea"/>
        <a:cs typeface="Arial" charset="0"/>
      </a:defRPr>
    </a:lvl3pPr>
    <a:lvl4pPr marL="1371600" algn="l" rtl="0" fontAlgn="base">
      <a:spcBef>
        <a:spcPct val="30000"/>
      </a:spcBef>
      <a:spcAft>
        <a:spcPct val="0"/>
      </a:spcAft>
      <a:defRPr sz="1200" kern="1200">
        <a:solidFill>
          <a:schemeClr val="tx1"/>
        </a:solidFill>
        <a:latin typeface="Arial" charset="0"/>
        <a:ea typeface="+mn-ea"/>
        <a:cs typeface="Arial" charset="0"/>
      </a:defRPr>
    </a:lvl4pPr>
    <a:lvl5pPr marL="1828800" algn="l" rtl="0" fontAlgn="base">
      <a:spcBef>
        <a:spcPct val="30000"/>
      </a:spcBef>
      <a:spcAft>
        <a:spcPct val="0"/>
      </a:spcAft>
      <a:defRPr sz="1200" kern="1200">
        <a:solidFill>
          <a:schemeClr val="tx1"/>
        </a:solidFill>
        <a:latin typeface="Arial"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FCF153D-E083-4391-B4F9-F99842491414}" type="slidenum">
              <a:rPr lang="fr-FR"/>
              <a:pPr/>
              <a:t>2</a:t>
            </a:fld>
            <a:endParaRPr lang="fr-FR"/>
          </a:p>
        </p:txBody>
      </p:sp>
      <p:sp>
        <p:nvSpPr>
          <p:cNvPr id="45058" name="Rectangle 2"/>
          <p:cNvSpPr>
            <a:spLocks noRot="1" noChangeArrowheads="1" noTextEdit="1"/>
          </p:cNvSpPr>
          <p:nvPr>
            <p:ph type="sldImg"/>
          </p:nvPr>
        </p:nvSpPr>
        <p:spPr>
          <a:ln/>
        </p:spPr>
      </p:sp>
      <p:sp>
        <p:nvSpPr>
          <p:cNvPr id="45059" name="Rectangle 3"/>
          <p:cNvSpPr>
            <a:spLocks noGrp="1" noChangeArrowheads="1"/>
          </p:cNvSpPr>
          <p:nvPr>
            <p:ph type="body" idx="1"/>
          </p:nvPr>
        </p:nvSpPr>
        <p:spPr/>
        <p:txBody>
          <a:bodyPr/>
          <a:lstStyle/>
          <a:p>
            <a:endParaRPr lang="fr-F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grpSp>
        <p:nvGrpSpPr>
          <p:cNvPr id="43010" name="Group 2"/>
          <p:cNvGrpSpPr>
            <a:grpSpLocks/>
          </p:cNvGrpSpPr>
          <p:nvPr/>
        </p:nvGrpSpPr>
        <p:grpSpPr bwMode="auto">
          <a:xfrm>
            <a:off x="1893888" y="1722438"/>
            <a:ext cx="7807325" cy="3443287"/>
            <a:chOff x="1045" y="1008"/>
            <a:chExt cx="4307" cy="2016"/>
          </a:xfrm>
        </p:grpSpPr>
        <p:sp>
          <p:nvSpPr>
            <p:cNvPr id="43011" name="Oval 3"/>
            <p:cNvSpPr>
              <a:spLocks noChangeArrowheads="1"/>
            </p:cNvSpPr>
            <p:nvPr/>
          </p:nvSpPr>
          <p:spPr bwMode="hidden">
            <a:xfrm flipH="1">
              <a:off x="4392" y="1008"/>
              <a:ext cx="960" cy="960"/>
            </a:xfrm>
            <a:prstGeom prst="ellipse">
              <a:avLst/>
            </a:prstGeom>
            <a:solidFill>
              <a:schemeClr val="accent2"/>
            </a:solidFill>
            <a:ln w="9525">
              <a:noFill/>
              <a:round/>
              <a:headEnd/>
              <a:tailEnd/>
            </a:ln>
            <a:effectLst/>
          </p:spPr>
          <p:txBody>
            <a:bodyPr wrap="none" lIns="101828" tIns="50914" rIns="101828" bIns="50914" anchor="ctr"/>
            <a:lstStyle/>
            <a:p>
              <a:pPr algn="ctr" defTabSz="1017588"/>
              <a:endParaRPr lang="fr-FR" sz="2700">
                <a:latin typeface="Times New Roman" pitchFamily="18" charset="0"/>
              </a:endParaRPr>
            </a:p>
          </p:txBody>
        </p:sp>
        <p:sp>
          <p:nvSpPr>
            <p:cNvPr id="43012" name="Oval 4"/>
            <p:cNvSpPr>
              <a:spLocks noChangeArrowheads="1"/>
            </p:cNvSpPr>
            <p:nvPr/>
          </p:nvSpPr>
          <p:spPr bwMode="hidden">
            <a:xfrm flipH="1">
              <a:off x="3264" y="1008"/>
              <a:ext cx="960" cy="960"/>
            </a:xfrm>
            <a:prstGeom prst="ellipse">
              <a:avLst/>
            </a:prstGeom>
            <a:solidFill>
              <a:schemeClr val="accent2"/>
            </a:solidFill>
            <a:ln w="9525">
              <a:noFill/>
              <a:round/>
              <a:headEnd/>
              <a:tailEnd/>
            </a:ln>
            <a:effectLst/>
          </p:spPr>
          <p:txBody>
            <a:bodyPr wrap="none" lIns="101828" tIns="50914" rIns="101828" bIns="50914" anchor="ctr"/>
            <a:lstStyle/>
            <a:p>
              <a:pPr algn="ctr" defTabSz="1017588"/>
              <a:endParaRPr lang="fr-FR" sz="2700">
                <a:latin typeface="Times New Roman" pitchFamily="18" charset="0"/>
              </a:endParaRPr>
            </a:p>
          </p:txBody>
        </p:sp>
        <p:sp>
          <p:nvSpPr>
            <p:cNvPr id="43013" name="Oval 5"/>
            <p:cNvSpPr>
              <a:spLocks noChangeArrowheads="1"/>
            </p:cNvSpPr>
            <p:nvPr/>
          </p:nvSpPr>
          <p:spPr bwMode="hidden">
            <a:xfrm flipH="1">
              <a:off x="2136" y="1008"/>
              <a:ext cx="960" cy="960"/>
            </a:xfrm>
            <a:prstGeom prst="ellipse">
              <a:avLst/>
            </a:prstGeom>
            <a:noFill/>
            <a:ln w="28575">
              <a:solidFill>
                <a:schemeClr val="accent2"/>
              </a:solidFill>
              <a:round/>
              <a:headEnd/>
              <a:tailEnd/>
            </a:ln>
            <a:effectLst/>
          </p:spPr>
          <p:txBody>
            <a:bodyPr wrap="none" lIns="101828" tIns="50914" rIns="101828" bIns="50914" anchor="ctr"/>
            <a:lstStyle/>
            <a:p>
              <a:pPr algn="ctr" defTabSz="1017588"/>
              <a:endParaRPr lang="fr-FR" sz="2700">
                <a:latin typeface="Times New Roman" pitchFamily="18" charset="0"/>
              </a:endParaRPr>
            </a:p>
          </p:txBody>
        </p:sp>
        <p:sp>
          <p:nvSpPr>
            <p:cNvPr id="43014" name="Oval 6"/>
            <p:cNvSpPr>
              <a:spLocks noChangeArrowheads="1"/>
            </p:cNvSpPr>
            <p:nvPr/>
          </p:nvSpPr>
          <p:spPr bwMode="hidden">
            <a:xfrm flipH="1">
              <a:off x="2136" y="2064"/>
              <a:ext cx="960" cy="960"/>
            </a:xfrm>
            <a:prstGeom prst="ellipse">
              <a:avLst/>
            </a:prstGeom>
            <a:solidFill>
              <a:schemeClr val="accent2"/>
            </a:solidFill>
            <a:ln w="28575">
              <a:noFill/>
              <a:round/>
              <a:headEnd/>
              <a:tailEnd/>
            </a:ln>
            <a:effectLst/>
          </p:spPr>
          <p:txBody>
            <a:bodyPr wrap="none" lIns="101828" tIns="50914" rIns="101828" bIns="50914" anchor="ctr"/>
            <a:lstStyle/>
            <a:p>
              <a:pPr algn="ctr" defTabSz="1017588"/>
              <a:endParaRPr lang="fr-FR" sz="2700">
                <a:latin typeface="Times New Roman" pitchFamily="18" charset="0"/>
              </a:endParaRPr>
            </a:p>
          </p:txBody>
        </p:sp>
        <p:sp>
          <p:nvSpPr>
            <p:cNvPr id="43015" name="Oval 7"/>
            <p:cNvSpPr>
              <a:spLocks noChangeArrowheads="1"/>
            </p:cNvSpPr>
            <p:nvPr/>
          </p:nvSpPr>
          <p:spPr bwMode="hidden">
            <a:xfrm flipH="1">
              <a:off x="1045" y="2064"/>
              <a:ext cx="960" cy="960"/>
            </a:xfrm>
            <a:prstGeom prst="ellipse">
              <a:avLst/>
            </a:prstGeom>
            <a:solidFill>
              <a:schemeClr val="accent2"/>
            </a:solidFill>
            <a:ln w="9525">
              <a:noFill/>
              <a:round/>
              <a:headEnd/>
              <a:tailEnd/>
            </a:ln>
            <a:effectLst/>
          </p:spPr>
          <p:txBody>
            <a:bodyPr wrap="none" lIns="101828" tIns="50914" rIns="101828" bIns="50914" anchor="ctr"/>
            <a:lstStyle/>
            <a:p>
              <a:pPr algn="ctr" defTabSz="1017588"/>
              <a:endParaRPr lang="fr-FR" sz="2700">
                <a:latin typeface="Times New Roman" pitchFamily="18" charset="0"/>
              </a:endParaRPr>
            </a:p>
          </p:txBody>
        </p:sp>
        <p:sp>
          <p:nvSpPr>
            <p:cNvPr id="43016" name="Oval 8"/>
            <p:cNvSpPr>
              <a:spLocks noChangeArrowheads="1"/>
            </p:cNvSpPr>
            <p:nvPr/>
          </p:nvSpPr>
          <p:spPr bwMode="hidden">
            <a:xfrm flipH="1">
              <a:off x="4392" y="2064"/>
              <a:ext cx="960" cy="960"/>
            </a:xfrm>
            <a:prstGeom prst="ellipse">
              <a:avLst/>
            </a:prstGeom>
            <a:noFill/>
            <a:ln w="28575">
              <a:solidFill>
                <a:schemeClr val="accent2"/>
              </a:solidFill>
              <a:round/>
              <a:headEnd/>
              <a:tailEnd/>
            </a:ln>
            <a:effectLst/>
          </p:spPr>
          <p:txBody>
            <a:bodyPr wrap="none" lIns="101828" tIns="50914" rIns="101828" bIns="50914" anchor="ctr"/>
            <a:lstStyle/>
            <a:p>
              <a:pPr algn="ctr" defTabSz="1017588"/>
              <a:endParaRPr lang="fr-FR" sz="2700">
                <a:latin typeface="Times New Roman" pitchFamily="18" charset="0"/>
              </a:endParaRPr>
            </a:p>
          </p:txBody>
        </p:sp>
      </p:grpSp>
      <p:sp>
        <p:nvSpPr>
          <p:cNvPr id="43017" name="Rectangle 9"/>
          <p:cNvSpPr>
            <a:spLocks noGrp="1" noChangeArrowheads="1"/>
          </p:cNvSpPr>
          <p:nvPr>
            <p:ph type="dt" sz="half" idx="2"/>
          </p:nvPr>
        </p:nvSpPr>
        <p:spPr/>
        <p:txBody>
          <a:bodyPr/>
          <a:lstStyle>
            <a:lvl1pPr>
              <a:defRPr/>
            </a:lvl1pPr>
          </a:lstStyle>
          <a:p>
            <a:endParaRPr lang="fr-FR"/>
          </a:p>
        </p:txBody>
      </p:sp>
      <p:sp>
        <p:nvSpPr>
          <p:cNvPr id="43018" name="Rectangle 10"/>
          <p:cNvSpPr>
            <a:spLocks noGrp="1" noChangeArrowheads="1"/>
          </p:cNvSpPr>
          <p:nvPr>
            <p:ph type="ftr" sz="quarter" idx="3"/>
          </p:nvPr>
        </p:nvSpPr>
        <p:spPr/>
        <p:txBody>
          <a:bodyPr/>
          <a:lstStyle>
            <a:lvl1pPr>
              <a:defRPr/>
            </a:lvl1pPr>
          </a:lstStyle>
          <a:p>
            <a:r>
              <a:rPr lang="fr-FR"/>
              <a:t>Formation à l'habilitation électrique - module BR - collectif Homo Habilis Aquitaine - 2013</a:t>
            </a:r>
          </a:p>
        </p:txBody>
      </p:sp>
      <p:sp>
        <p:nvSpPr>
          <p:cNvPr id="43019" name="Rectangle 11"/>
          <p:cNvSpPr>
            <a:spLocks noGrp="1" noChangeArrowheads="1"/>
          </p:cNvSpPr>
          <p:nvPr>
            <p:ph type="sldNum" sz="quarter" idx="4"/>
          </p:nvPr>
        </p:nvSpPr>
        <p:spPr/>
        <p:txBody>
          <a:bodyPr/>
          <a:lstStyle>
            <a:lvl1pPr>
              <a:defRPr/>
            </a:lvl1pPr>
          </a:lstStyle>
          <a:p>
            <a:fld id="{169D45EA-F652-446D-B770-8E404DC01263}" type="slidenum">
              <a:rPr lang="fr-FR"/>
              <a:pPr/>
              <a:t>‹N°›</a:t>
            </a:fld>
            <a:endParaRPr lang="fr-FR"/>
          </a:p>
        </p:txBody>
      </p:sp>
      <p:sp>
        <p:nvSpPr>
          <p:cNvPr id="43020" name="Rectangle 12"/>
          <p:cNvSpPr>
            <a:spLocks noGrp="1" noChangeArrowheads="1"/>
          </p:cNvSpPr>
          <p:nvPr>
            <p:ph type="ctrTitle"/>
          </p:nvPr>
        </p:nvSpPr>
        <p:spPr>
          <a:xfrm>
            <a:off x="782638" y="1311275"/>
            <a:ext cx="8875712" cy="2081213"/>
          </a:xfrm>
        </p:spPr>
        <p:txBody>
          <a:bodyPr anchor="b"/>
          <a:lstStyle>
            <a:lvl1pPr algn="r">
              <a:defRPr sz="4900"/>
            </a:lvl1pPr>
          </a:lstStyle>
          <a:p>
            <a:r>
              <a:rPr lang="fr-FR"/>
              <a:t>Cliquez pour modifier le style du titre</a:t>
            </a:r>
          </a:p>
        </p:txBody>
      </p:sp>
      <p:sp>
        <p:nvSpPr>
          <p:cNvPr id="43021" name="Rectangle 13"/>
          <p:cNvSpPr>
            <a:spLocks noGrp="1" noChangeArrowheads="1"/>
          </p:cNvSpPr>
          <p:nvPr>
            <p:ph type="subTitle" idx="1"/>
          </p:nvPr>
        </p:nvSpPr>
        <p:spPr>
          <a:xfrm>
            <a:off x="2349500" y="3771900"/>
            <a:ext cx="7308850" cy="1885950"/>
          </a:xfrm>
        </p:spPr>
        <p:txBody>
          <a:bodyPr/>
          <a:lstStyle>
            <a:lvl1pPr marL="0" indent="0" algn="r">
              <a:buFont typeface="Wingdings" pitchFamily="2" charset="2"/>
              <a:buNone/>
              <a:defRPr/>
            </a:lvl1pPr>
          </a:lstStyle>
          <a:p>
            <a:r>
              <a:rPr lang="fr-FR"/>
              <a:t>Cliquez pour modifier le style des sous-titres du masque</a:t>
            </a:r>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lvl1pPr>
              <a:defRPr/>
            </a:lvl1pPr>
          </a:lstStyle>
          <a:p>
            <a:endParaRPr lang="fr-FR"/>
          </a:p>
        </p:txBody>
      </p:sp>
      <p:sp>
        <p:nvSpPr>
          <p:cNvPr id="5" name="Espace réservé du pied de page 4"/>
          <p:cNvSpPr>
            <a:spLocks noGrp="1"/>
          </p:cNvSpPr>
          <p:nvPr>
            <p:ph type="ftr" sz="quarter" idx="11"/>
          </p:nvPr>
        </p:nvSpPr>
        <p:spPr/>
        <p:txBody>
          <a:bodyPr/>
          <a:lstStyle>
            <a:lvl1pPr>
              <a:defRPr/>
            </a:lvl1pPr>
          </a:lstStyle>
          <a:p>
            <a:r>
              <a:rPr lang="fr-FR"/>
              <a:t>Formation à l'habilitation électrique - module BR - collectif Homo Habilis Aquitaine - 2013</a:t>
            </a:r>
          </a:p>
        </p:txBody>
      </p:sp>
      <p:sp>
        <p:nvSpPr>
          <p:cNvPr id="6" name="Espace réservé du numéro de diapositive 5"/>
          <p:cNvSpPr>
            <a:spLocks noGrp="1"/>
          </p:cNvSpPr>
          <p:nvPr>
            <p:ph type="sldNum" sz="quarter" idx="12"/>
          </p:nvPr>
        </p:nvSpPr>
        <p:spPr/>
        <p:txBody>
          <a:bodyPr/>
          <a:lstStyle>
            <a:lvl1pPr>
              <a:defRPr/>
            </a:lvl1pPr>
          </a:lstStyle>
          <a:p>
            <a:fld id="{5D45DCC7-A110-4F1D-95A6-FF80DA191BEA}" type="slidenum">
              <a:rPr lang="fr-FR"/>
              <a:pPr/>
              <a:t>‹N°›</a:t>
            </a:fld>
            <a:endParaRPr lang="fr-F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825500" y="4741863"/>
            <a:ext cx="8874125" cy="1466850"/>
          </a:xfrm>
        </p:spPr>
        <p:txBody>
          <a:bodyPr anchor="t"/>
          <a:lstStyle>
            <a:lvl1pPr algn="l">
              <a:defRPr sz="4000" b="1" cap="all"/>
            </a:lvl1pPr>
          </a:lstStyle>
          <a:p>
            <a:r>
              <a:rPr lang="fr-FR" smtClean="0"/>
              <a:t>Cliquez pour modifier le style du titre</a:t>
            </a:r>
            <a:endParaRPr lang="fr-FR"/>
          </a:p>
        </p:txBody>
      </p:sp>
      <p:sp>
        <p:nvSpPr>
          <p:cNvPr id="3" name="Espace réservé du texte 2"/>
          <p:cNvSpPr>
            <a:spLocks noGrp="1"/>
          </p:cNvSpPr>
          <p:nvPr>
            <p:ph type="body" idx="1"/>
          </p:nvPr>
        </p:nvSpPr>
        <p:spPr>
          <a:xfrm>
            <a:off x="825500" y="3127375"/>
            <a:ext cx="8874125" cy="1614488"/>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fr-FR" smtClean="0"/>
              <a:t>Cliquez pour modifier les styles du texte du masque</a:t>
            </a:r>
          </a:p>
        </p:txBody>
      </p:sp>
      <p:sp>
        <p:nvSpPr>
          <p:cNvPr id="4" name="Espace réservé de la date 3"/>
          <p:cNvSpPr>
            <a:spLocks noGrp="1"/>
          </p:cNvSpPr>
          <p:nvPr>
            <p:ph type="dt" sz="half" idx="10"/>
          </p:nvPr>
        </p:nvSpPr>
        <p:spPr/>
        <p:txBody>
          <a:bodyPr/>
          <a:lstStyle>
            <a:lvl1pPr>
              <a:defRPr/>
            </a:lvl1pPr>
          </a:lstStyle>
          <a:p>
            <a:endParaRPr lang="fr-FR"/>
          </a:p>
        </p:txBody>
      </p:sp>
      <p:sp>
        <p:nvSpPr>
          <p:cNvPr id="5" name="Espace réservé du pied de page 4"/>
          <p:cNvSpPr>
            <a:spLocks noGrp="1"/>
          </p:cNvSpPr>
          <p:nvPr>
            <p:ph type="ftr" sz="quarter" idx="11"/>
          </p:nvPr>
        </p:nvSpPr>
        <p:spPr/>
        <p:txBody>
          <a:bodyPr/>
          <a:lstStyle>
            <a:lvl1pPr>
              <a:defRPr/>
            </a:lvl1pPr>
          </a:lstStyle>
          <a:p>
            <a:r>
              <a:rPr lang="fr-FR"/>
              <a:t>Formation à l'habilitation électrique - module BR - collectif Homo Habilis Aquitaine - 2013</a:t>
            </a:r>
          </a:p>
        </p:txBody>
      </p:sp>
      <p:sp>
        <p:nvSpPr>
          <p:cNvPr id="6" name="Espace réservé du numéro de diapositive 5"/>
          <p:cNvSpPr>
            <a:spLocks noGrp="1"/>
          </p:cNvSpPr>
          <p:nvPr>
            <p:ph type="sldNum" sz="quarter" idx="12"/>
          </p:nvPr>
        </p:nvSpPr>
        <p:spPr/>
        <p:txBody>
          <a:bodyPr/>
          <a:lstStyle>
            <a:lvl1pPr>
              <a:defRPr/>
            </a:lvl1pPr>
          </a:lstStyle>
          <a:p>
            <a:fld id="{F78E2ADA-9900-43BA-B099-55389B06EAD0}" type="slidenum">
              <a:rPr lang="fr-FR"/>
              <a:pPr/>
              <a:t>‹N°›</a:t>
            </a:fld>
            <a:endParaRPr lang="fr-F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sz="half" idx="1"/>
          </p:nvPr>
        </p:nvSpPr>
        <p:spPr>
          <a:xfrm>
            <a:off x="522288" y="1722438"/>
            <a:ext cx="4621212" cy="48752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5295900" y="1722438"/>
            <a:ext cx="4622800" cy="48752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lvl1pPr>
              <a:defRPr/>
            </a:lvl1pPr>
          </a:lstStyle>
          <a:p>
            <a:endParaRPr lang="fr-FR"/>
          </a:p>
        </p:txBody>
      </p:sp>
      <p:sp>
        <p:nvSpPr>
          <p:cNvPr id="6" name="Espace réservé du pied de page 5"/>
          <p:cNvSpPr>
            <a:spLocks noGrp="1"/>
          </p:cNvSpPr>
          <p:nvPr>
            <p:ph type="ftr" sz="quarter" idx="11"/>
          </p:nvPr>
        </p:nvSpPr>
        <p:spPr/>
        <p:txBody>
          <a:bodyPr/>
          <a:lstStyle>
            <a:lvl1pPr>
              <a:defRPr/>
            </a:lvl1pPr>
          </a:lstStyle>
          <a:p>
            <a:r>
              <a:rPr lang="fr-FR"/>
              <a:t>Formation à l'habilitation électrique - module BR - collectif Homo Habilis Aquitaine - 2013</a:t>
            </a:r>
          </a:p>
        </p:txBody>
      </p:sp>
      <p:sp>
        <p:nvSpPr>
          <p:cNvPr id="7" name="Espace réservé du numéro de diapositive 6"/>
          <p:cNvSpPr>
            <a:spLocks noGrp="1"/>
          </p:cNvSpPr>
          <p:nvPr>
            <p:ph type="sldNum" sz="quarter" idx="12"/>
          </p:nvPr>
        </p:nvSpPr>
        <p:spPr/>
        <p:txBody>
          <a:bodyPr/>
          <a:lstStyle>
            <a:lvl1pPr>
              <a:defRPr/>
            </a:lvl1pPr>
          </a:lstStyle>
          <a:p>
            <a:fld id="{F6BF2BDF-BCF5-427A-A95B-A58B603EA74C}" type="slidenum">
              <a:rPr lang="fr-FR"/>
              <a:pPr/>
              <a:t>‹N°›</a:t>
            </a:fld>
            <a:endParaRPr lang="fr-F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Cliquez pour modifier le style du titre</a:t>
            </a:r>
            <a:endParaRPr lang="fr-FR"/>
          </a:p>
        </p:txBody>
      </p:sp>
      <p:sp>
        <p:nvSpPr>
          <p:cNvPr id="3" name="Espace réservé du texte 2"/>
          <p:cNvSpPr>
            <a:spLocks noGrp="1"/>
          </p:cNvSpPr>
          <p:nvPr>
            <p:ph type="body" idx="1"/>
          </p:nvPr>
        </p:nvSpPr>
        <p:spPr>
          <a:xfrm>
            <a:off x="522288" y="1652588"/>
            <a:ext cx="4613275" cy="68738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522288" y="2339975"/>
            <a:ext cx="4613275" cy="425291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5303838" y="1652588"/>
            <a:ext cx="4614862" cy="68738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5303838" y="2339975"/>
            <a:ext cx="4614862" cy="425291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lvl1pPr>
              <a:defRPr/>
            </a:lvl1pPr>
          </a:lstStyle>
          <a:p>
            <a:endParaRPr lang="fr-FR"/>
          </a:p>
        </p:txBody>
      </p:sp>
      <p:sp>
        <p:nvSpPr>
          <p:cNvPr id="8" name="Espace réservé du pied de page 7"/>
          <p:cNvSpPr>
            <a:spLocks noGrp="1"/>
          </p:cNvSpPr>
          <p:nvPr>
            <p:ph type="ftr" sz="quarter" idx="11"/>
          </p:nvPr>
        </p:nvSpPr>
        <p:spPr/>
        <p:txBody>
          <a:bodyPr/>
          <a:lstStyle>
            <a:lvl1pPr>
              <a:defRPr/>
            </a:lvl1pPr>
          </a:lstStyle>
          <a:p>
            <a:r>
              <a:rPr lang="fr-FR"/>
              <a:t>Formation à l'habilitation électrique - module BR - collectif Homo Habilis Aquitaine - 2013</a:t>
            </a:r>
          </a:p>
        </p:txBody>
      </p:sp>
      <p:sp>
        <p:nvSpPr>
          <p:cNvPr id="9" name="Espace réservé du numéro de diapositive 8"/>
          <p:cNvSpPr>
            <a:spLocks noGrp="1"/>
          </p:cNvSpPr>
          <p:nvPr>
            <p:ph type="sldNum" sz="quarter" idx="12"/>
          </p:nvPr>
        </p:nvSpPr>
        <p:spPr/>
        <p:txBody>
          <a:bodyPr/>
          <a:lstStyle>
            <a:lvl1pPr>
              <a:defRPr/>
            </a:lvl1pPr>
          </a:lstStyle>
          <a:p>
            <a:fld id="{47291A0F-059B-40FB-AFD4-282F757797B9}" type="slidenum">
              <a:rPr lang="fr-FR"/>
              <a:pPr/>
              <a:t>‹N°›</a:t>
            </a:fld>
            <a:endParaRPr lang="fr-F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e la date 2"/>
          <p:cNvSpPr>
            <a:spLocks noGrp="1"/>
          </p:cNvSpPr>
          <p:nvPr>
            <p:ph type="dt" sz="half" idx="10"/>
          </p:nvPr>
        </p:nvSpPr>
        <p:spPr/>
        <p:txBody>
          <a:bodyPr/>
          <a:lstStyle>
            <a:lvl1pPr>
              <a:defRPr/>
            </a:lvl1pPr>
          </a:lstStyle>
          <a:p>
            <a:endParaRPr lang="fr-FR"/>
          </a:p>
        </p:txBody>
      </p:sp>
      <p:sp>
        <p:nvSpPr>
          <p:cNvPr id="4" name="Espace réservé du pied de page 3"/>
          <p:cNvSpPr>
            <a:spLocks noGrp="1"/>
          </p:cNvSpPr>
          <p:nvPr>
            <p:ph type="ftr" sz="quarter" idx="11"/>
          </p:nvPr>
        </p:nvSpPr>
        <p:spPr/>
        <p:txBody>
          <a:bodyPr/>
          <a:lstStyle>
            <a:lvl1pPr>
              <a:defRPr/>
            </a:lvl1pPr>
          </a:lstStyle>
          <a:p>
            <a:r>
              <a:rPr lang="fr-FR"/>
              <a:t>Formation à l'habilitation électrique - module BR - collectif Homo Habilis Aquitaine - 2013</a:t>
            </a:r>
          </a:p>
        </p:txBody>
      </p:sp>
      <p:sp>
        <p:nvSpPr>
          <p:cNvPr id="5" name="Espace réservé du numéro de diapositive 4"/>
          <p:cNvSpPr>
            <a:spLocks noGrp="1"/>
          </p:cNvSpPr>
          <p:nvPr>
            <p:ph type="sldNum" sz="quarter" idx="12"/>
          </p:nvPr>
        </p:nvSpPr>
        <p:spPr/>
        <p:txBody>
          <a:bodyPr/>
          <a:lstStyle>
            <a:lvl1pPr>
              <a:defRPr/>
            </a:lvl1pPr>
          </a:lstStyle>
          <a:p>
            <a:fld id="{A01D1A1E-5E33-4867-A815-0420F074C324}" type="slidenum">
              <a:rPr lang="fr-FR"/>
              <a:pPr/>
              <a:t>‹N°›</a:t>
            </a:fld>
            <a:endParaRPr lang="fr-F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lvl1pPr>
              <a:defRPr/>
            </a:lvl1pPr>
          </a:lstStyle>
          <a:p>
            <a:endParaRPr lang="fr-FR"/>
          </a:p>
        </p:txBody>
      </p:sp>
      <p:sp>
        <p:nvSpPr>
          <p:cNvPr id="3" name="Espace réservé du pied de page 2"/>
          <p:cNvSpPr>
            <a:spLocks noGrp="1"/>
          </p:cNvSpPr>
          <p:nvPr>
            <p:ph type="ftr" sz="quarter" idx="11"/>
          </p:nvPr>
        </p:nvSpPr>
        <p:spPr/>
        <p:txBody>
          <a:bodyPr/>
          <a:lstStyle>
            <a:lvl1pPr>
              <a:defRPr/>
            </a:lvl1pPr>
          </a:lstStyle>
          <a:p>
            <a:r>
              <a:rPr lang="fr-FR"/>
              <a:t>Formation à l'habilitation électrique - module BR - collectif Homo Habilis Aquitaine - 2013</a:t>
            </a:r>
          </a:p>
        </p:txBody>
      </p:sp>
      <p:sp>
        <p:nvSpPr>
          <p:cNvPr id="4" name="Espace réservé du numéro de diapositive 3"/>
          <p:cNvSpPr>
            <a:spLocks noGrp="1"/>
          </p:cNvSpPr>
          <p:nvPr>
            <p:ph type="sldNum" sz="quarter" idx="12"/>
          </p:nvPr>
        </p:nvSpPr>
        <p:spPr/>
        <p:txBody>
          <a:bodyPr/>
          <a:lstStyle>
            <a:lvl1pPr>
              <a:defRPr/>
            </a:lvl1pPr>
          </a:lstStyle>
          <a:p>
            <a:fld id="{62EDFBF0-BEDB-4B6F-A924-5AC7E808D775}" type="slidenum">
              <a:rPr lang="fr-FR"/>
              <a:pPr/>
              <a:t>‹N°›</a:t>
            </a:fld>
            <a:endParaRPr lang="fr-F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522288" y="293688"/>
            <a:ext cx="3435350" cy="1250950"/>
          </a:xfrm>
        </p:spPr>
        <p:txBody>
          <a:bodyPr anchor="b"/>
          <a:lstStyle>
            <a:lvl1pPr algn="l">
              <a:defRPr sz="2000" b="1"/>
            </a:lvl1pPr>
          </a:lstStyle>
          <a:p>
            <a:r>
              <a:rPr lang="fr-FR" smtClean="0"/>
              <a:t>Cliquez pour modifier le style du titre</a:t>
            </a:r>
            <a:endParaRPr lang="fr-FR"/>
          </a:p>
        </p:txBody>
      </p:sp>
      <p:sp>
        <p:nvSpPr>
          <p:cNvPr id="3" name="Espace réservé du contenu 2"/>
          <p:cNvSpPr>
            <a:spLocks noGrp="1"/>
          </p:cNvSpPr>
          <p:nvPr>
            <p:ph idx="1"/>
          </p:nvPr>
        </p:nvSpPr>
        <p:spPr>
          <a:xfrm>
            <a:off x="4081463" y="293688"/>
            <a:ext cx="5837237" cy="62992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522288" y="1544638"/>
            <a:ext cx="3435350" cy="504825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lvl1pPr>
              <a:defRPr/>
            </a:lvl1pPr>
          </a:lstStyle>
          <a:p>
            <a:endParaRPr lang="fr-FR"/>
          </a:p>
        </p:txBody>
      </p:sp>
      <p:sp>
        <p:nvSpPr>
          <p:cNvPr id="6" name="Espace réservé du pied de page 5"/>
          <p:cNvSpPr>
            <a:spLocks noGrp="1"/>
          </p:cNvSpPr>
          <p:nvPr>
            <p:ph type="ftr" sz="quarter" idx="11"/>
          </p:nvPr>
        </p:nvSpPr>
        <p:spPr/>
        <p:txBody>
          <a:bodyPr/>
          <a:lstStyle>
            <a:lvl1pPr>
              <a:defRPr/>
            </a:lvl1pPr>
          </a:lstStyle>
          <a:p>
            <a:r>
              <a:rPr lang="fr-FR"/>
              <a:t>Formation à l'habilitation électrique - module BR - collectif Homo Habilis Aquitaine - 2013</a:t>
            </a:r>
          </a:p>
        </p:txBody>
      </p:sp>
      <p:sp>
        <p:nvSpPr>
          <p:cNvPr id="7" name="Espace réservé du numéro de diapositive 6"/>
          <p:cNvSpPr>
            <a:spLocks noGrp="1"/>
          </p:cNvSpPr>
          <p:nvPr>
            <p:ph type="sldNum" sz="quarter" idx="12"/>
          </p:nvPr>
        </p:nvSpPr>
        <p:spPr/>
        <p:txBody>
          <a:bodyPr/>
          <a:lstStyle>
            <a:lvl1pPr>
              <a:defRPr/>
            </a:lvl1pPr>
          </a:lstStyle>
          <a:p>
            <a:fld id="{4D2E2573-3BB5-4CC3-B157-AB304A10B610}" type="slidenum">
              <a:rPr lang="fr-FR"/>
              <a:pPr/>
              <a:t>‹N°›</a:t>
            </a:fld>
            <a:endParaRPr lang="fr-F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2046288" y="5165725"/>
            <a:ext cx="6264275" cy="609600"/>
          </a:xfrm>
        </p:spPr>
        <p:txBody>
          <a:bodyPr anchor="b"/>
          <a:lstStyle>
            <a:lvl1pPr algn="l">
              <a:defRPr sz="2000" b="1"/>
            </a:lvl1pPr>
          </a:lstStyle>
          <a:p>
            <a:r>
              <a:rPr lang="fr-FR" smtClean="0"/>
              <a:t>Cliquez pour modifier le style du titre</a:t>
            </a:r>
            <a:endParaRPr lang="fr-FR"/>
          </a:p>
        </p:txBody>
      </p:sp>
      <p:sp>
        <p:nvSpPr>
          <p:cNvPr id="3" name="Espace réservé pour une image  2"/>
          <p:cNvSpPr>
            <a:spLocks noGrp="1"/>
          </p:cNvSpPr>
          <p:nvPr>
            <p:ph type="pic" idx="1"/>
          </p:nvPr>
        </p:nvSpPr>
        <p:spPr>
          <a:xfrm>
            <a:off x="2046288" y="658813"/>
            <a:ext cx="6264275" cy="44291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2046288" y="5775325"/>
            <a:ext cx="6264275" cy="86677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lvl1pPr>
              <a:defRPr/>
            </a:lvl1pPr>
          </a:lstStyle>
          <a:p>
            <a:endParaRPr lang="fr-FR"/>
          </a:p>
        </p:txBody>
      </p:sp>
      <p:sp>
        <p:nvSpPr>
          <p:cNvPr id="6" name="Espace réservé du pied de page 5"/>
          <p:cNvSpPr>
            <a:spLocks noGrp="1"/>
          </p:cNvSpPr>
          <p:nvPr>
            <p:ph type="ftr" sz="quarter" idx="11"/>
          </p:nvPr>
        </p:nvSpPr>
        <p:spPr/>
        <p:txBody>
          <a:bodyPr/>
          <a:lstStyle>
            <a:lvl1pPr>
              <a:defRPr/>
            </a:lvl1pPr>
          </a:lstStyle>
          <a:p>
            <a:r>
              <a:rPr lang="fr-FR"/>
              <a:t>Formation à l'habilitation électrique - module BR - collectif Homo Habilis Aquitaine - 2013</a:t>
            </a:r>
          </a:p>
        </p:txBody>
      </p:sp>
      <p:sp>
        <p:nvSpPr>
          <p:cNvPr id="7" name="Espace réservé du numéro de diapositive 6"/>
          <p:cNvSpPr>
            <a:spLocks noGrp="1"/>
          </p:cNvSpPr>
          <p:nvPr>
            <p:ph type="sldNum" sz="quarter" idx="12"/>
          </p:nvPr>
        </p:nvSpPr>
        <p:spPr/>
        <p:txBody>
          <a:bodyPr/>
          <a:lstStyle>
            <a:lvl1pPr>
              <a:defRPr/>
            </a:lvl1pPr>
          </a:lstStyle>
          <a:p>
            <a:fld id="{83FABC81-D662-49A6-9645-8EACE9EC26C3}" type="slidenum">
              <a:rPr lang="fr-FR"/>
              <a:pPr/>
              <a:t>‹N°›</a:t>
            </a:fld>
            <a:endParaRPr lang="fr-F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lvl1pPr>
              <a:defRPr/>
            </a:lvl1pPr>
          </a:lstStyle>
          <a:p>
            <a:endParaRPr lang="fr-FR"/>
          </a:p>
        </p:txBody>
      </p:sp>
      <p:sp>
        <p:nvSpPr>
          <p:cNvPr id="5" name="Espace réservé du pied de page 4"/>
          <p:cNvSpPr>
            <a:spLocks noGrp="1"/>
          </p:cNvSpPr>
          <p:nvPr>
            <p:ph type="ftr" sz="quarter" idx="11"/>
          </p:nvPr>
        </p:nvSpPr>
        <p:spPr/>
        <p:txBody>
          <a:bodyPr/>
          <a:lstStyle>
            <a:lvl1pPr>
              <a:defRPr/>
            </a:lvl1pPr>
          </a:lstStyle>
          <a:p>
            <a:r>
              <a:rPr lang="fr-FR"/>
              <a:t>Formation à l'habilitation électrique - module BR - collectif Homo Habilis Aquitaine - 2013</a:t>
            </a:r>
          </a:p>
        </p:txBody>
      </p:sp>
      <p:sp>
        <p:nvSpPr>
          <p:cNvPr id="6" name="Espace réservé du numéro de diapositive 5"/>
          <p:cNvSpPr>
            <a:spLocks noGrp="1"/>
          </p:cNvSpPr>
          <p:nvPr>
            <p:ph type="sldNum" sz="quarter" idx="12"/>
          </p:nvPr>
        </p:nvSpPr>
        <p:spPr/>
        <p:txBody>
          <a:bodyPr/>
          <a:lstStyle>
            <a:lvl1pPr>
              <a:defRPr/>
            </a:lvl1pPr>
          </a:lstStyle>
          <a:p>
            <a:fld id="{32BD356F-0FF2-4872-913D-9FF3530290D6}" type="slidenum">
              <a:rPr lang="fr-FR"/>
              <a:pPr/>
              <a:t>‹N°›</a:t>
            </a:fld>
            <a:endParaRPr lang="fr-F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7570788" y="295275"/>
            <a:ext cx="2347912" cy="6302375"/>
          </a:xfrm>
        </p:spPr>
        <p:txBody>
          <a:bodyPr vert="eaVert"/>
          <a:lstStyle/>
          <a:p>
            <a:r>
              <a:rPr lang="fr-FR" smtClean="0"/>
              <a:t>Cliquez pour modifier le style du titre</a:t>
            </a:r>
            <a:endParaRPr lang="fr-FR"/>
          </a:p>
        </p:txBody>
      </p:sp>
      <p:sp>
        <p:nvSpPr>
          <p:cNvPr id="3" name="Espace réservé du texte vertical 2"/>
          <p:cNvSpPr>
            <a:spLocks noGrp="1"/>
          </p:cNvSpPr>
          <p:nvPr>
            <p:ph type="body" orient="vert" idx="1"/>
          </p:nvPr>
        </p:nvSpPr>
        <p:spPr>
          <a:xfrm>
            <a:off x="522288" y="295275"/>
            <a:ext cx="6896100" cy="6302375"/>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lvl1pPr>
              <a:defRPr/>
            </a:lvl1pPr>
          </a:lstStyle>
          <a:p>
            <a:endParaRPr lang="fr-FR"/>
          </a:p>
        </p:txBody>
      </p:sp>
      <p:sp>
        <p:nvSpPr>
          <p:cNvPr id="5" name="Espace réservé du pied de page 4"/>
          <p:cNvSpPr>
            <a:spLocks noGrp="1"/>
          </p:cNvSpPr>
          <p:nvPr>
            <p:ph type="ftr" sz="quarter" idx="11"/>
          </p:nvPr>
        </p:nvSpPr>
        <p:spPr/>
        <p:txBody>
          <a:bodyPr/>
          <a:lstStyle>
            <a:lvl1pPr>
              <a:defRPr/>
            </a:lvl1pPr>
          </a:lstStyle>
          <a:p>
            <a:r>
              <a:rPr lang="fr-FR"/>
              <a:t>Formation à l'habilitation électrique - module BR - collectif Homo Habilis Aquitaine - 2013</a:t>
            </a:r>
          </a:p>
        </p:txBody>
      </p:sp>
      <p:sp>
        <p:nvSpPr>
          <p:cNvPr id="6" name="Espace réservé du numéro de diapositive 5"/>
          <p:cNvSpPr>
            <a:spLocks noGrp="1"/>
          </p:cNvSpPr>
          <p:nvPr>
            <p:ph type="sldNum" sz="quarter" idx="12"/>
          </p:nvPr>
        </p:nvSpPr>
        <p:spPr/>
        <p:txBody>
          <a:bodyPr/>
          <a:lstStyle>
            <a:lvl1pPr>
              <a:defRPr/>
            </a:lvl1pPr>
          </a:lstStyle>
          <a:p>
            <a:fld id="{95EE2605-846A-446B-A027-3AA0589F6556}" type="slidenum">
              <a:rPr lang="fr-FR"/>
              <a:pPr/>
              <a:t>‹N°›</a:t>
            </a:fld>
            <a:endParaRPr lang="fr-F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AndTwoObj" preserve="1">
  <p:cSld name="Titre. Contenu et 2 contenus">
    <p:spTree>
      <p:nvGrpSpPr>
        <p:cNvPr id="1" name=""/>
        <p:cNvGrpSpPr/>
        <p:nvPr/>
      </p:nvGrpSpPr>
      <p:grpSpPr>
        <a:xfrm>
          <a:off x="0" y="0"/>
          <a:ext cx="0" cy="0"/>
          <a:chOff x="0" y="0"/>
          <a:chExt cx="0" cy="0"/>
        </a:xfrm>
      </p:grpSpPr>
      <p:sp>
        <p:nvSpPr>
          <p:cNvPr id="2" name="Titre 1"/>
          <p:cNvSpPr>
            <a:spLocks noGrp="1"/>
          </p:cNvSpPr>
          <p:nvPr>
            <p:ph type="title"/>
          </p:nvPr>
        </p:nvSpPr>
        <p:spPr>
          <a:xfrm>
            <a:off x="522288" y="295275"/>
            <a:ext cx="9396412" cy="1230313"/>
          </a:xfrm>
        </p:spPr>
        <p:txBody>
          <a:bodyPr/>
          <a:lstStyle/>
          <a:p>
            <a:r>
              <a:rPr lang="fr-FR" smtClean="0"/>
              <a:t>Cliquez pour modifier le style du titre</a:t>
            </a:r>
            <a:endParaRPr lang="fr-FR"/>
          </a:p>
        </p:txBody>
      </p:sp>
      <p:sp>
        <p:nvSpPr>
          <p:cNvPr id="3" name="Espace réservé du contenu 2"/>
          <p:cNvSpPr>
            <a:spLocks noGrp="1"/>
          </p:cNvSpPr>
          <p:nvPr>
            <p:ph sz="half" idx="1"/>
          </p:nvPr>
        </p:nvSpPr>
        <p:spPr>
          <a:xfrm>
            <a:off x="522288" y="1722438"/>
            <a:ext cx="4621212" cy="4875212"/>
          </a:xfrm>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quarter" idx="2"/>
          </p:nvPr>
        </p:nvSpPr>
        <p:spPr>
          <a:xfrm>
            <a:off x="5295900" y="1722438"/>
            <a:ext cx="4622800" cy="2360612"/>
          </a:xfrm>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contenu 4"/>
          <p:cNvSpPr>
            <a:spLocks noGrp="1"/>
          </p:cNvSpPr>
          <p:nvPr>
            <p:ph sz="quarter" idx="3"/>
          </p:nvPr>
        </p:nvSpPr>
        <p:spPr>
          <a:xfrm>
            <a:off x="5295900" y="4235450"/>
            <a:ext cx="4622800" cy="2362200"/>
          </a:xfrm>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e la date 5"/>
          <p:cNvSpPr>
            <a:spLocks noGrp="1"/>
          </p:cNvSpPr>
          <p:nvPr>
            <p:ph type="dt" sz="half" idx="10"/>
          </p:nvPr>
        </p:nvSpPr>
        <p:spPr>
          <a:xfrm>
            <a:off x="522288" y="6724650"/>
            <a:ext cx="2435225" cy="492125"/>
          </a:xfrm>
        </p:spPr>
        <p:txBody>
          <a:bodyPr/>
          <a:lstStyle>
            <a:lvl1pPr>
              <a:defRPr/>
            </a:lvl1pPr>
          </a:lstStyle>
          <a:p>
            <a:endParaRPr lang="fr-FR"/>
          </a:p>
        </p:txBody>
      </p:sp>
      <p:sp>
        <p:nvSpPr>
          <p:cNvPr id="7" name="Espace réservé du pied de page 6"/>
          <p:cNvSpPr>
            <a:spLocks noGrp="1"/>
          </p:cNvSpPr>
          <p:nvPr>
            <p:ph type="ftr" sz="quarter" idx="11"/>
          </p:nvPr>
        </p:nvSpPr>
        <p:spPr>
          <a:xfrm>
            <a:off x="3567113" y="6724650"/>
            <a:ext cx="3306762" cy="492125"/>
          </a:xfrm>
        </p:spPr>
        <p:txBody>
          <a:bodyPr/>
          <a:lstStyle>
            <a:lvl1pPr>
              <a:defRPr/>
            </a:lvl1pPr>
          </a:lstStyle>
          <a:p>
            <a:r>
              <a:rPr lang="fr-FR"/>
              <a:t>Formation à l'habilitation électrique - module BR - collectif Homo Habilis Aquitaine - 2013</a:t>
            </a:r>
          </a:p>
        </p:txBody>
      </p:sp>
      <p:sp>
        <p:nvSpPr>
          <p:cNvPr id="8" name="Espace réservé du numéro de diapositive 7"/>
          <p:cNvSpPr>
            <a:spLocks noGrp="1"/>
          </p:cNvSpPr>
          <p:nvPr>
            <p:ph type="sldNum" sz="quarter" idx="12"/>
          </p:nvPr>
        </p:nvSpPr>
        <p:spPr>
          <a:xfrm>
            <a:off x="7483475" y="6724650"/>
            <a:ext cx="2435225" cy="492125"/>
          </a:xfrm>
        </p:spPr>
        <p:txBody>
          <a:bodyPr/>
          <a:lstStyle>
            <a:lvl1pPr>
              <a:defRPr/>
            </a:lvl1pPr>
          </a:lstStyle>
          <a:p>
            <a:fld id="{B318B196-3C83-4981-841E-246638B27B63}" type="slidenum">
              <a:rPr lang="fr-FR"/>
              <a:pPr/>
              <a:t>‹N°›</a:t>
            </a:fld>
            <a:endParaRPr lang="fr-F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reserve="1">
  <p:cSld name="Titre. Texte et contenu">
    <p:spTree>
      <p:nvGrpSpPr>
        <p:cNvPr id="1" name=""/>
        <p:cNvGrpSpPr/>
        <p:nvPr/>
      </p:nvGrpSpPr>
      <p:grpSpPr>
        <a:xfrm>
          <a:off x="0" y="0"/>
          <a:ext cx="0" cy="0"/>
          <a:chOff x="0" y="0"/>
          <a:chExt cx="0" cy="0"/>
        </a:xfrm>
      </p:grpSpPr>
      <p:sp>
        <p:nvSpPr>
          <p:cNvPr id="2" name="Titre 1"/>
          <p:cNvSpPr>
            <a:spLocks noGrp="1"/>
          </p:cNvSpPr>
          <p:nvPr>
            <p:ph type="title"/>
          </p:nvPr>
        </p:nvSpPr>
        <p:spPr>
          <a:xfrm>
            <a:off x="522288" y="295275"/>
            <a:ext cx="9396412" cy="1230313"/>
          </a:xfrm>
        </p:spPr>
        <p:txBody>
          <a:bodyPr/>
          <a:lstStyle/>
          <a:p>
            <a:r>
              <a:rPr lang="fr-FR" smtClean="0"/>
              <a:t>Cliquez pour modifier le style du titre</a:t>
            </a:r>
            <a:endParaRPr lang="fr-FR"/>
          </a:p>
        </p:txBody>
      </p:sp>
      <p:sp>
        <p:nvSpPr>
          <p:cNvPr id="3" name="Espace réservé du texte 2"/>
          <p:cNvSpPr>
            <a:spLocks noGrp="1"/>
          </p:cNvSpPr>
          <p:nvPr>
            <p:ph type="body" sz="half" idx="1"/>
          </p:nvPr>
        </p:nvSpPr>
        <p:spPr>
          <a:xfrm>
            <a:off x="522288" y="1722438"/>
            <a:ext cx="4621212" cy="4875212"/>
          </a:xfrm>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5295900" y="1722438"/>
            <a:ext cx="4622800" cy="4875212"/>
          </a:xfrm>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a:xfrm>
            <a:off x="522288" y="6724650"/>
            <a:ext cx="2435225" cy="492125"/>
          </a:xfrm>
        </p:spPr>
        <p:txBody>
          <a:bodyPr/>
          <a:lstStyle>
            <a:lvl1pPr>
              <a:defRPr/>
            </a:lvl1pPr>
          </a:lstStyle>
          <a:p>
            <a:endParaRPr lang="fr-FR"/>
          </a:p>
        </p:txBody>
      </p:sp>
      <p:sp>
        <p:nvSpPr>
          <p:cNvPr id="6" name="Espace réservé du pied de page 5"/>
          <p:cNvSpPr>
            <a:spLocks noGrp="1"/>
          </p:cNvSpPr>
          <p:nvPr>
            <p:ph type="ftr" sz="quarter" idx="11"/>
          </p:nvPr>
        </p:nvSpPr>
        <p:spPr>
          <a:xfrm>
            <a:off x="3567113" y="6724650"/>
            <a:ext cx="3306762" cy="492125"/>
          </a:xfrm>
        </p:spPr>
        <p:txBody>
          <a:bodyPr/>
          <a:lstStyle>
            <a:lvl1pPr>
              <a:defRPr/>
            </a:lvl1pPr>
          </a:lstStyle>
          <a:p>
            <a:r>
              <a:rPr lang="fr-FR"/>
              <a:t>Formation à l'habilitation électrique - module BR - collectif Homo Habilis Aquitaine - 2013</a:t>
            </a:r>
          </a:p>
        </p:txBody>
      </p:sp>
      <p:sp>
        <p:nvSpPr>
          <p:cNvPr id="7" name="Espace réservé du numéro de diapositive 6"/>
          <p:cNvSpPr>
            <a:spLocks noGrp="1"/>
          </p:cNvSpPr>
          <p:nvPr>
            <p:ph type="sldNum" sz="quarter" idx="12"/>
          </p:nvPr>
        </p:nvSpPr>
        <p:spPr>
          <a:xfrm>
            <a:off x="7483475" y="6724650"/>
            <a:ext cx="2435225" cy="492125"/>
          </a:xfrm>
        </p:spPr>
        <p:txBody>
          <a:bodyPr/>
          <a:lstStyle>
            <a:lvl1pPr>
              <a:defRPr/>
            </a:lvl1pPr>
          </a:lstStyle>
          <a:p>
            <a:fld id="{E5A23247-D36F-4EA8-AB30-AD7329378CC0}" type="slidenum">
              <a:rPr lang="fr-FR"/>
              <a:pPr/>
              <a:t>‹N°›</a:t>
            </a:fld>
            <a:endParaRPr lang="fr-F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41986" name="Group 2"/>
          <p:cNvGrpSpPr>
            <a:grpSpLocks/>
          </p:cNvGrpSpPr>
          <p:nvPr/>
        </p:nvGrpSpPr>
        <p:grpSpPr bwMode="auto">
          <a:xfrm>
            <a:off x="1223963" y="328613"/>
            <a:ext cx="8694737" cy="1190625"/>
            <a:chOff x="675" y="192"/>
            <a:chExt cx="4797" cy="697"/>
          </a:xfrm>
        </p:grpSpPr>
        <p:sp>
          <p:nvSpPr>
            <p:cNvPr id="41987" name="Oval 3"/>
            <p:cNvSpPr>
              <a:spLocks noChangeArrowheads="1"/>
            </p:cNvSpPr>
            <p:nvPr/>
          </p:nvSpPr>
          <p:spPr bwMode="hidden">
            <a:xfrm flipH="1">
              <a:off x="3067" y="192"/>
              <a:ext cx="696" cy="696"/>
            </a:xfrm>
            <a:prstGeom prst="ellipse">
              <a:avLst/>
            </a:prstGeom>
            <a:solidFill>
              <a:schemeClr val="accent2"/>
            </a:solidFill>
            <a:ln w="28575">
              <a:noFill/>
              <a:round/>
              <a:headEnd/>
              <a:tailEnd/>
            </a:ln>
            <a:effectLst/>
          </p:spPr>
          <p:txBody>
            <a:bodyPr wrap="none" lIns="101828" tIns="50914" rIns="101828" bIns="50914" anchor="ctr"/>
            <a:lstStyle/>
            <a:p>
              <a:pPr algn="ctr" defTabSz="1017588"/>
              <a:endParaRPr lang="fr-FR" sz="2700">
                <a:latin typeface="Times New Roman" pitchFamily="18" charset="0"/>
              </a:endParaRPr>
            </a:p>
          </p:txBody>
        </p:sp>
        <p:sp>
          <p:nvSpPr>
            <p:cNvPr id="41988" name="Oval 4"/>
            <p:cNvSpPr>
              <a:spLocks noChangeArrowheads="1"/>
            </p:cNvSpPr>
            <p:nvPr/>
          </p:nvSpPr>
          <p:spPr bwMode="hidden">
            <a:xfrm flipH="1">
              <a:off x="4777" y="192"/>
              <a:ext cx="695" cy="696"/>
            </a:xfrm>
            <a:prstGeom prst="ellipse">
              <a:avLst/>
            </a:prstGeom>
            <a:solidFill>
              <a:schemeClr val="accent2"/>
            </a:solidFill>
            <a:ln w="28575">
              <a:noFill/>
              <a:round/>
              <a:headEnd/>
              <a:tailEnd/>
            </a:ln>
            <a:effectLst/>
          </p:spPr>
          <p:txBody>
            <a:bodyPr wrap="none" lIns="101828" tIns="50914" rIns="101828" bIns="50914" anchor="ctr"/>
            <a:lstStyle/>
            <a:p>
              <a:pPr algn="ctr" defTabSz="1017588"/>
              <a:endParaRPr lang="fr-FR" sz="2700">
                <a:latin typeface="Times New Roman" pitchFamily="18" charset="0"/>
              </a:endParaRPr>
            </a:p>
          </p:txBody>
        </p:sp>
        <p:sp>
          <p:nvSpPr>
            <p:cNvPr id="41989" name="Oval 5"/>
            <p:cNvSpPr>
              <a:spLocks noChangeArrowheads="1"/>
            </p:cNvSpPr>
            <p:nvPr/>
          </p:nvSpPr>
          <p:spPr bwMode="hidden">
            <a:xfrm flipH="1">
              <a:off x="675" y="193"/>
              <a:ext cx="695" cy="696"/>
            </a:xfrm>
            <a:prstGeom prst="ellipse">
              <a:avLst/>
            </a:prstGeom>
            <a:solidFill>
              <a:schemeClr val="accent2"/>
            </a:solidFill>
            <a:ln w="28575">
              <a:noFill/>
              <a:round/>
              <a:headEnd/>
              <a:tailEnd/>
            </a:ln>
            <a:effectLst/>
          </p:spPr>
          <p:txBody>
            <a:bodyPr wrap="none" lIns="101828" tIns="50914" rIns="101828" bIns="50914" anchor="ctr"/>
            <a:lstStyle/>
            <a:p>
              <a:pPr algn="ctr" defTabSz="1017588"/>
              <a:endParaRPr lang="fr-FR" sz="2700">
                <a:latin typeface="Times New Roman" pitchFamily="18" charset="0"/>
              </a:endParaRPr>
            </a:p>
          </p:txBody>
        </p:sp>
        <p:sp>
          <p:nvSpPr>
            <p:cNvPr id="41990" name="Oval 6"/>
            <p:cNvSpPr>
              <a:spLocks noChangeArrowheads="1"/>
            </p:cNvSpPr>
            <p:nvPr/>
          </p:nvSpPr>
          <p:spPr bwMode="hidden">
            <a:xfrm flipH="1">
              <a:off x="3984" y="192"/>
              <a:ext cx="695" cy="696"/>
            </a:xfrm>
            <a:prstGeom prst="ellipse">
              <a:avLst/>
            </a:prstGeom>
            <a:noFill/>
            <a:ln w="28575">
              <a:solidFill>
                <a:schemeClr val="accent2"/>
              </a:solidFill>
              <a:round/>
              <a:headEnd/>
              <a:tailEnd/>
            </a:ln>
            <a:effectLst/>
          </p:spPr>
          <p:txBody>
            <a:bodyPr wrap="none" lIns="101828" tIns="50914" rIns="101828" bIns="50914" anchor="ctr"/>
            <a:lstStyle/>
            <a:p>
              <a:pPr algn="ctr" defTabSz="1017588"/>
              <a:endParaRPr lang="fr-FR" sz="2700">
                <a:latin typeface="Times New Roman" pitchFamily="18" charset="0"/>
              </a:endParaRPr>
            </a:p>
          </p:txBody>
        </p:sp>
        <p:sp>
          <p:nvSpPr>
            <p:cNvPr id="41991" name="Oval 7"/>
            <p:cNvSpPr>
              <a:spLocks noChangeArrowheads="1"/>
            </p:cNvSpPr>
            <p:nvPr/>
          </p:nvSpPr>
          <p:spPr bwMode="hidden">
            <a:xfrm flipH="1">
              <a:off x="1486" y="192"/>
              <a:ext cx="695" cy="696"/>
            </a:xfrm>
            <a:prstGeom prst="ellipse">
              <a:avLst/>
            </a:prstGeom>
            <a:noFill/>
            <a:ln w="28575">
              <a:solidFill>
                <a:schemeClr val="accent2"/>
              </a:solidFill>
              <a:round/>
              <a:headEnd/>
              <a:tailEnd/>
            </a:ln>
            <a:effectLst/>
          </p:spPr>
          <p:txBody>
            <a:bodyPr wrap="none" lIns="101828" tIns="50914" rIns="101828" bIns="50914" anchor="ctr"/>
            <a:lstStyle/>
            <a:p>
              <a:pPr algn="ctr" defTabSz="1017588"/>
              <a:endParaRPr lang="fr-FR" sz="2700">
                <a:latin typeface="Times New Roman" pitchFamily="18" charset="0"/>
              </a:endParaRPr>
            </a:p>
          </p:txBody>
        </p:sp>
      </p:grpSp>
      <p:sp>
        <p:nvSpPr>
          <p:cNvPr id="41992" name="Rectangle 8"/>
          <p:cNvSpPr>
            <a:spLocks noGrp="1" noChangeArrowheads="1"/>
          </p:cNvSpPr>
          <p:nvPr>
            <p:ph type="body" idx="1"/>
          </p:nvPr>
        </p:nvSpPr>
        <p:spPr bwMode="auto">
          <a:xfrm>
            <a:off x="522288" y="1722438"/>
            <a:ext cx="9396412" cy="4875212"/>
          </a:xfrm>
          <a:prstGeom prst="rect">
            <a:avLst/>
          </a:prstGeom>
          <a:noFill/>
          <a:ln w="9525">
            <a:noFill/>
            <a:miter lim="800000"/>
            <a:headEnd/>
            <a:tailEnd/>
          </a:ln>
          <a:effectLst/>
        </p:spPr>
        <p:txBody>
          <a:bodyPr vert="horz" wrap="square" lIns="101828" tIns="50914" rIns="101828" bIns="50914" numCol="1" anchor="t" anchorCtr="0" compatLnSpc="1">
            <a:prstTxWarp prst="textNoShape">
              <a:avLst/>
            </a:prstTxWarp>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p>
        </p:txBody>
      </p:sp>
      <p:sp>
        <p:nvSpPr>
          <p:cNvPr id="41993" name="Rectangle 9"/>
          <p:cNvSpPr>
            <a:spLocks noGrp="1" noChangeArrowheads="1"/>
          </p:cNvSpPr>
          <p:nvPr>
            <p:ph type="dt" sz="half" idx="2"/>
          </p:nvPr>
        </p:nvSpPr>
        <p:spPr bwMode="auto">
          <a:xfrm>
            <a:off x="522288" y="6724650"/>
            <a:ext cx="2435225" cy="492125"/>
          </a:xfrm>
          <a:prstGeom prst="rect">
            <a:avLst/>
          </a:prstGeom>
          <a:noFill/>
          <a:ln w="9525">
            <a:noFill/>
            <a:miter lim="800000"/>
            <a:headEnd/>
            <a:tailEnd/>
          </a:ln>
          <a:effectLst/>
        </p:spPr>
        <p:txBody>
          <a:bodyPr vert="horz" wrap="square" lIns="101828" tIns="50914" rIns="101828" bIns="50914" numCol="1" anchor="t" anchorCtr="0" compatLnSpc="1">
            <a:prstTxWarp prst="textNoShape">
              <a:avLst/>
            </a:prstTxWarp>
          </a:bodyPr>
          <a:lstStyle>
            <a:lvl1pPr defTabSz="1017588">
              <a:defRPr sz="1100"/>
            </a:lvl1pPr>
          </a:lstStyle>
          <a:p>
            <a:endParaRPr lang="fr-FR"/>
          </a:p>
        </p:txBody>
      </p:sp>
      <p:sp>
        <p:nvSpPr>
          <p:cNvPr id="41994" name="Rectangle 10"/>
          <p:cNvSpPr>
            <a:spLocks noGrp="1" noChangeArrowheads="1"/>
          </p:cNvSpPr>
          <p:nvPr>
            <p:ph type="ftr" sz="quarter" idx="3"/>
          </p:nvPr>
        </p:nvSpPr>
        <p:spPr bwMode="auto">
          <a:xfrm>
            <a:off x="3567113" y="6724650"/>
            <a:ext cx="3306762" cy="492125"/>
          </a:xfrm>
          <a:prstGeom prst="rect">
            <a:avLst/>
          </a:prstGeom>
          <a:noFill/>
          <a:ln w="9525">
            <a:noFill/>
            <a:miter lim="800000"/>
            <a:headEnd/>
            <a:tailEnd/>
          </a:ln>
          <a:effectLst/>
        </p:spPr>
        <p:txBody>
          <a:bodyPr vert="horz" wrap="square" lIns="101828" tIns="50914" rIns="101828" bIns="50914" numCol="1" anchor="t" anchorCtr="0" compatLnSpc="1">
            <a:prstTxWarp prst="textNoShape">
              <a:avLst/>
            </a:prstTxWarp>
          </a:bodyPr>
          <a:lstStyle>
            <a:lvl1pPr algn="ctr" defTabSz="1017588">
              <a:defRPr sz="1100"/>
            </a:lvl1pPr>
          </a:lstStyle>
          <a:p>
            <a:r>
              <a:rPr lang="fr-FR"/>
              <a:t>Formation à l'habilitation électrique - module BR - collectif Homo Habilis Aquitaine - 2013</a:t>
            </a:r>
          </a:p>
        </p:txBody>
      </p:sp>
      <p:sp>
        <p:nvSpPr>
          <p:cNvPr id="41995" name="Rectangle 11"/>
          <p:cNvSpPr>
            <a:spLocks noGrp="1" noChangeArrowheads="1"/>
          </p:cNvSpPr>
          <p:nvPr>
            <p:ph type="sldNum" sz="quarter" idx="4"/>
          </p:nvPr>
        </p:nvSpPr>
        <p:spPr bwMode="auto">
          <a:xfrm>
            <a:off x="7483475" y="6724650"/>
            <a:ext cx="2435225" cy="492125"/>
          </a:xfrm>
          <a:prstGeom prst="rect">
            <a:avLst/>
          </a:prstGeom>
          <a:noFill/>
          <a:ln w="9525">
            <a:noFill/>
            <a:miter lim="800000"/>
            <a:headEnd/>
            <a:tailEnd/>
          </a:ln>
          <a:effectLst/>
        </p:spPr>
        <p:txBody>
          <a:bodyPr vert="horz" wrap="square" lIns="101828" tIns="50914" rIns="101828" bIns="50914" numCol="1" anchor="t" anchorCtr="0" compatLnSpc="1">
            <a:prstTxWarp prst="textNoShape">
              <a:avLst/>
            </a:prstTxWarp>
          </a:bodyPr>
          <a:lstStyle>
            <a:lvl1pPr algn="r" defTabSz="1017588">
              <a:defRPr sz="1100"/>
            </a:lvl1pPr>
          </a:lstStyle>
          <a:p>
            <a:fld id="{0A39F715-FF1B-4CBA-84EB-4A3E06B3A442}" type="slidenum">
              <a:rPr lang="fr-FR"/>
              <a:pPr/>
              <a:t>‹N°›</a:t>
            </a:fld>
            <a:endParaRPr lang="fr-FR"/>
          </a:p>
        </p:txBody>
      </p:sp>
      <p:sp>
        <p:nvSpPr>
          <p:cNvPr id="41996" name="Rectangle 12"/>
          <p:cNvSpPr>
            <a:spLocks noGrp="1" noChangeArrowheads="1"/>
          </p:cNvSpPr>
          <p:nvPr>
            <p:ph type="title"/>
          </p:nvPr>
        </p:nvSpPr>
        <p:spPr bwMode="auto">
          <a:xfrm>
            <a:off x="522288" y="295275"/>
            <a:ext cx="9396412" cy="1230313"/>
          </a:xfrm>
          <a:prstGeom prst="rect">
            <a:avLst/>
          </a:prstGeom>
          <a:noFill/>
          <a:ln w="9525">
            <a:noFill/>
            <a:miter lim="800000"/>
            <a:headEnd/>
            <a:tailEnd/>
          </a:ln>
          <a:effectLst/>
        </p:spPr>
        <p:txBody>
          <a:bodyPr vert="horz" wrap="square" lIns="101828" tIns="50914" rIns="101828" bIns="50914" numCol="1" anchor="ctr" anchorCtr="0" compatLnSpc="1">
            <a:prstTxWarp prst="textNoShape">
              <a:avLst/>
            </a:prstTxWarp>
          </a:bodyPr>
          <a:lstStyle/>
          <a:p>
            <a:pPr lvl="0"/>
            <a:r>
              <a:rPr lang="fr-FR" smtClean="0"/>
              <a:t>Cliquez pour modifier le style du titre</a:t>
            </a:r>
          </a:p>
        </p:txBody>
      </p:sp>
    </p:spTree>
  </p:cSld>
  <p:clrMap bg1="dk2" tx1="lt1" bg2="dk1" tx2="lt2" accent1="accent1" accent2="accent2" accent3="accent3" accent4="accent4" accent5="accent5" accent6="accent6" hlink="hlink" folHlink="folHlink"/>
  <p:sldLayoutIdLst>
    <p:sldLayoutId id="2147483682" r:id="rId1"/>
    <p:sldLayoutId id="2147483683" r:id="rId2"/>
    <p:sldLayoutId id="2147483684" r:id="rId3"/>
    <p:sldLayoutId id="2147483685" r:id="rId4"/>
    <p:sldLayoutId id="2147483686" r:id="rId5"/>
    <p:sldLayoutId id="2147483687" r:id="rId6"/>
    <p:sldLayoutId id="2147483688" r:id="rId7"/>
    <p:sldLayoutId id="2147483689" r:id="rId8"/>
    <p:sldLayoutId id="2147483690" r:id="rId9"/>
    <p:sldLayoutId id="2147483691" r:id="rId10"/>
    <p:sldLayoutId id="2147483692" r:id="rId11"/>
    <p:sldLayoutId id="2147483693" r:id="rId12"/>
    <p:sldLayoutId id="2147483694" r:id="rId13"/>
  </p:sldLayoutIdLst>
  <p:timing>
    <p:tnLst>
      <p:par>
        <p:cTn id="1" dur="indefinite" restart="never" nodeType="tmRoot"/>
      </p:par>
    </p:tnLst>
  </p:timing>
  <p:hf hdr="0" dt="0"/>
  <p:txStyles>
    <p:titleStyle>
      <a:lvl1pPr algn="l" defTabSz="1017588" rtl="0" fontAlgn="base">
        <a:spcBef>
          <a:spcPct val="0"/>
        </a:spcBef>
        <a:spcAft>
          <a:spcPct val="0"/>
        </a:spcAft>
        <a:defRPr sz="4200">
          <a:solidFill>
            <a:schemeClr val="tx2"/>
          </a:solidFill>
          <a:latin typeface="+mj-lt"/>
          <a:ea typeface="+mj-ea"/>
          <a:cs typeface="+mj-cs"/>
        </a:defRPr>
      </a:lvl1pPr>
      <a:lvl2pPr algn="l" defTabSz="1017588" rtl="0" fontAlgn="base">
        <a:spcBef>
          <a:spcPct val="0"/>
        </a:spcBef>
        <a:spcAft>
          <a:spcPct val="0"/>
        </a:spcAft>
        <a:defRPr sz="4200">
          <a:solidFill>
            <a:schemeClr val="tx2"/>
          </a:solidFill>
          <a:latin typeface="Arial" charset="0"/>
          <a:cs typeface="Arial" charset="0"/>
        </a:defRPr>
      </a:lvl2pPr>
      <a:lvl3pPr algn="l" defTabSz="1017588" rtl="0" fontAlgn="base">
        <a:spcBef>
          <a:spcPct val="0"/>
        </a:spcBef>
        <a:spcAft>
          <a:spcPct val="0"/>
        </a:spcAft>
        <a:defRPr sz="4200">
          <a:solidFill>
            <a:schemeClr val="tx2"/>
          </a:solidFill>
          <a:latin typeface="Arial" charset="0"/>
          <a:cs typeface="Arial" charset="0"/>
        </a:defRPr>
      </a:lvl3pPr>
      <a:lvl4pPr algn="l" defTabSz="1017588" rtl="0" fontAlgn="base">
        <a:spcBef>
          <a:spcPct val="0"/>
        </a:spcBef>
        <a:spcAft>
          <a:spcPct val="0"/>
        </a:spcAft>
        <a:defRPr sz="4200">
          <a:solidFill>
            <a:schemeClr val="tx2"/>
          </a:solidFill>
          <a:latin typeface="Arial" charset="0"/>
          <a:cs typeface="Arial" charset="0"/>
        </a:defRPr>
      </a:lvl4pPr>
      <a:lvl5pPr algn="l" defTabSz="1017588" rtl="0" fontAlgn="base">
        <a:spcBef>
          <a:spcPct val="0"/>
        </a:spcBef>
        <a:spcAft>
          <a:spcPct val="0"/>
        </a:spcAft>
        <a:defRPr sz="4200">
          <a:solidFill>
            <a:schemeClr val="tx2"/>
          </a:solidFill>
          <a:latin typeface="Arial" charset="0"/>
          <a:cs typeface="Arial" charset="0"/>
        </a:defRPr>
      </a:lvl5pPr>
      <a:lvl6pPr marL="457200" algn="l" defTabSz="1017588" rtl="0" fontAlgn="base">
        <a:spcBef>
          <a:spcPct val="0"/>
        </a:spcBef>
        <a:spcAft>
          <a:spcPct val="0"/>
        </a:spcAft>
        <a:defRPr sz="4200">
          <a:solidFill>
            <a:schemeClr val="tx2"/>
          </a:solidFill>
          <a:latin typeface="Arial" charset="0"/>
          <a:cs typeface="Arial" charset="0"/>
        </a:defRPr>
      </a:lvl6pPr>
      <a:lvl7pPr marL="914400" algn="l" defTabSz="1017588" rtl="0" fontAlgn="base">
        <a:spcBef>
          <a:spcPct val="0"/>
        </a:spcBef>
        <a:spcAft>
          <a:spcPct val="0"/>
        </a:spcAft>
        <a:defRPr sz="4200">
          <a:solidFill>
            <a:schemeClr val="tx2"/>
          </a:solidFill>
          <a:latin typeface="Arial" charset="0"/>
          <a:cs typeface="Arial" charset="0"/>
        </a:defRPr>
      </a:lvl7pPr>
      <a:lvl8pPr marL="1371600" algn="l" defTabSz="1017588" rtl="0" fontAlgn="base">
        <a:spcBef>
          <a:spcPct val="0"/>
        </a:spcBef>
        <a:spcAft>
          <a:spcPct val="0"/>
        </a:spcAft>
        <a:defRPr sz="4200">
          <a:solidFill>
            <a:schemeClr val="tx2"/>
          </a:solidFill>
          <a:latin typeface="Arial" charset="0"/>
          <a:cs typeface="Arial" charset="0"/>
        </a:defRPr>
      </a:lvl8pPr>
      <a:lvl9pPr marL="1828800" algn="l" defTabSz="1017588" rtl="0" fontAlgn="base">
        <a:spcBef>
          <a:spcPct val="0"/>
        </a:spcBef>
        <a:spcAft>
          <a:spcPct val="0"/>
        </a:spcAft>
        <a:defRPr sz="4200">
          <a:solidFill>
            <a:schemeClr val="tx2"/>
          </a:solidFill>
          <a:latin typeface="Arial" charset="0"/>
          <a:cs typeface="Arial" charset="0"/>
        </a:defRPr>
      </a:lvl9pPr>
    </p:titleStyle>
    <p:bodyStyle>
      <a:lvl1pPr marL="382588" indent="-382588" algn="l" defTabSz="1017588" rtl="0" fontAlgn="base">
        <a:spcBef>
          <a:spcPct val="20000"/>
        </a:spcBef>
        <a:spcAft>
          <a:spcPct val="0"/>
        </a:spcAft>
        <a:buClr>
          <a:schemeClr val="accent1"/>
        </a:buClr>
        <a:buFont typeface="Wingdings" pitchFamily="2" charset="2"/>
        <a:buChar char="l"/>
        <a:defRPr sz="3600">
          <a:solidFill>
            <a:schemeClr val="tx1"/>
          </a:solidFill>
          <a:latin typeface="+mn-lt"/>
          <a:ea typeface="+mn-ea"/>
          <a:cs typeface="+mn-cs"/>
        </a:defRPr>
      </a:lvl1pPr>
      <a:lvl2pPr marL="827088" indent="-317500" algn="l" defTabSz="1017588" rtl="0" fontAlgn="base">
        <a:spcBef>
          <a:spcPct val="20000"/>
        </a:spcBef>
        <a:spcAft>
          <a:spcPct val="0"/>
        </a:spcAft>
        <a:buClr>
          <a:schemeClr val="accent1"/>
        </a:buClr>
        <a:buFont typeface="Wingdings" pitchFamily="2" charset="2"/>
        <a:buChar char="¡"/>
        <a:defRPr sz="3000">
          <a:solidFill>
            <a:schemeClr val="tx1"/>
          </a:solidFill>
          <a:latin typeface="+mn-lt"/>
          <a:cs typeface="+mn-cs"/>
        </a:defRPr>
      </a:lvl2pPr>
      <a:lvl3pPr marL="1273175" indent="-255588" algn="l" defTabSz="1017588" rtl="0" fontAlgn="base">
        <a:spcBef>
          <a:spcPct val="20000"/>
        </a:spcBef>
        <a:spcAft>
          <a:spcPct val="0"/>
        </a:spcAft>
        <a:buClr>
          <a:schemeClr val="accent1"/>
        </a:buClr>
        <a:buFont typeface="Wingdings" pitchFamily="2" charset="2"/>
        <a:buChar char="l"/>
        <a:defRPr sz="2600">
          <a:solidFill>
            <a:schemeClr val="tx1"/>
          </a:solidFill>
          <a:latin typeface="+mn-lt"/>
          <a:cs typeface="+mn-cs"/>
        </a:defRPr>
      </a:lvl3pPr>
      <a:lvl4pPr marL="1782763" indent="-255588" algn="l" defTabSz="1017588" rtl="0" fontAlgn="base">
        <a:spcBef>
          <a:spcPct val="20000"/>
        </a:spcBef>
        <a:spcAft>
          <a:spcPct val="0"/>
        </a:spcAft>
        <a:buClr>
          <a:schemeClr val="accent1"/>
        </a:buClr>
        <a:buChar char="•"/>
        <a:defRPr sz="2200">
          <a:solidFill>
            <a:schemeClr val="tx1"/>
          </a:solidFill>
          <a:latin typeface="+mn-lt"/>
          <a:cs typeface="+mn-cs"/>
        </a:defRPr>
      </a:lvl4pPr>
      <a:lvl5pPr marL="2290763" indent="-254000" algn="l" defTabSz="1017588" rtl="0" fontAlgn="base">
        <a:spcBef>
          <a:spcPct val="20000"/>
        </a:spcBef>
        <a:spcAft>
          <a:spcPct val="0"/>
        </a:spcAft>
        <a:buClr>
          <a:schemeClr val="accent1"/>
        </a:buClr>
        <a:buFont typeface="Wingdings" pitchFamily="2" charset="2"/>
        <a:buChar char=""/>
        <a:defRPr sz="2200">
          <a:solidFill>
            <a:schemeClr val="tx1"/>
          </a:solidFill>
          <a:latin typeface="+mn-lt"/>
          <a:cs typeface="+mn-cs"/>
        </a:defRPr>
      </a:lvl5pPr>
      <a:lvl6pPr marL="2747963" indent="-254000" algn="l" defTabSz="1017588" rtl="0" fontAlgn="base">
        <a:spcBef>
          <a:spcPct val="20000"/>
        </a:spcBef>
        <a:spcAft>
          <a:spcPct val="0"/>
        </a:spcAft>
        <a:buClr>
          <a:schemeClr val="accent1"/>
        </a:buClr>
        <a:buFont typeface="Wingdings" pitchFamily="2" charset="2"/>
        <a:buChar char=""/>
        <a:defRPr sz="2200">
          <a:solidFill>
            <a:schemeClr val="tx1"/>
          </a:solidFill>
          <a:latin typeface="+mn-lt"/>
          <a:cs typeface="+mn-cs"/>
        </a:defRPr>
      </a:lvl6pPr>
      <a:lvl7pPr marL="3205163" indent="-254000" algn="l" defTabSz="1017588" rtl="0" fontAlgn="base">
        <a:spcBef>
          <a:spcPct val="20000"/>
        </a:spcBef>
        <a:spcAft>
          <a:spcPct val="0"/>
        </a:spcAft>
        <a:buClr>
          <a:schemeClr val="accent1"/>
        </a:buClr>
        <a:buFont typeface="Wingdings" pitchFamily="2" charset="2"/>
        <a:buChar char=""/>
        <a:defRPr sz="2200">
          <a:solidFill>
            <a:schemeClr val="tx1"/>
          </a:solidFill>
          <a:latin typeface="+mn-lt"/>
          <a:cs typeface="+mn-cs"/>
        </a:defRPr>
      </a:lvl7pPr>
      <a:lvl8pPr marL="3662363" indent="-254000" algn="l" defTabSz="1017588" rtl="0" fontAlgn="base">
        <a:spcBef>
          <a:spcPct val="20000"/>
        </a:spcBef>
        <a:spcAft>
          <a:spcPct val="0"/>
        </a:spcAft>
        <a:buClr>
          <a:schemeClr val="accent1"/>
        </a:buClr>
        <a:buFont typeface="Wingdings" pitchFamily="2" charset="2"/>
        <a:buChar char=""/>
        <a:defRPr sz="2200">
          <a:solidFill>
            <a:schemeClr val="tx1"/>
          </a:solidFill>
          <a:latin typeface="+mn-lt"/>
          <a:cs typeface="+mn-cs"/>
        </a:defRPr>
      </a:lvl8pPr>
      <a:lvl9pPr marL="4119563" indent="-254000" algn="l" defTabSz="1017588" rtl="0" fontAlgn="base">
        <a:spcBef>
          <a:spcPct val="20000"/>
        </a:spcBef>
        <a:spcAft>
          <a:spcPct val="0"/>
        </a:spcAft>
        <a:buClr>
          <a:schemeClr val="accent1"/>
        </a:buClr>
        <a:buFont typeface="Wingdings" pitchFamily="2" charset="2"/>
        <a:buChar char=""/>
        <a:defRPr sz="2200">
          <a:solidFill>
            <a:schemeClr val="tx1"/>
          </a:solidFill>
          <a:latin typeface="+mn-lt"/>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0.wmf"/><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2.wmf"/><Relationship Id="rId2" Type="http://schemas.openxmlformats.org/officeDocument/2006/relationships/image" Target="../media/image11.wmf"/><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3.wmf"/><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4.wmf"/><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5.wmf"/><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pied de page 4"/>
          <p:cNvSpPr>
            <a:spLocks noGrp="1"/>
          </p:cNvSpPr>
          <p:nvPr>
            <p:ph type="ftr" sz="quarter" idx="11"/>
          </p:nvPr>
        </p:nvSpPr>
        <p:spPr/>
        <p:txBody>
          <a:bodyPr/>
          <a:lstStyle/>
          <a:p>
            <a:r>
              <a:rPr lang="fr-FR"/>
              <a:t>Formation à l'habilitation électrique - module BR - collectif Homo Habilis Aquitaine - 2013</a:t>
            </a:r>
          </a:p>
        </p:txBody>
      </p:sp>
      <p:sp>
        <p:nvSpPr>
          <p:cNvPr id="6" name="Espace réservé du numéro de diapositive 5"/>
          <p:cNvSpPr>
            <a:spLocks noGrp="1"/>
          </p:cNvSpPr>
          <p:nvPr>
            <p:ph type="sldNum" sz="quarter" idx="12"/>
          </p:nvPr>
        </p:nvSpPr>
        <p:spPr/>
        <p:txBody>
          <a:bodyPr/>
          <a:lstStyle/>
          <a:p>
            <a:fld id="{83CA6D57-9C19-41A0-9B7A-E42404CD3122}" type="slidenum">
              <a:rPr lang="fr-FR"/>
              <a:pPr/>
              <a:t>1</a:t>
            </a:fld>
            <a:endParaRPr lang="fr-FR"/>
          </a:p>
        </p:txBody>
      </p:sp>
      <p:sp>
        <p:nvSpPr>
          <p:cNvPr id="59395" name="Rectangle 3"/>
          <p:cNvSpPr>
            <a:spLocks noGrp="1" noChangeArrowheads="1"/>
          </p:cNvSpPr>
          <p:nvPr>
            <p:ph type="body" idx="1"/>
          </p:nvPr>
        </p:nvSpPr>
        <p:spPr>
          <a:xfrm>
            <a:off x="573088" y="566738"/>
            <a:ext cx="9396412" cy="2971800"/>
          </a:xfrm>
        </p:spPr>
        <p:txBody>
          <a:bodyPr/>
          <a:lstStyle/>
          <a:p>
            <a:pPr algn="ctr">
              <a:buFont typeface="Wingdings" pitchFamily="2" charset="2"/>
              <a:buNone/>
            </a:pPr>
            <a:r>
              <a:rPr lang="fr-FR" sz="5400"/>
              <a:t>Chargé d’interventions</a:t>
            </a:r>
          </a:p>
          <a:p>
            <a:pPr algn="ctr">
              <a:buFont typeface="Wingdings" pitchFamily="2" charset="2"/>
              <a:buNone/>
            </a:pPr>
            <a:endParaRPr lang="fr-FR" sz="5400"/>
          </a:p>
          <a:p>
            <a:pPr algn="ctr">
              <a:buFont typeface="Wingdings" pitchFamily="2" charset="2"/>
              <a:buNone/>
            </a:pPr>
            <a:r>
              <a:rPr lang="fr-FR" sz="5400"/>
              <a:t>BR</a:t>
            </a:r>
          </a:p>
        </p:txBody>
      </p:sp>
      <p:pic>
        <p:nvPicPr>
          <p:cNvPr id="59396" name="Picture 4" descr="Fotolia_25659015_XS"/>
          <p:cNvPicPr>
            <a:picLocks noChangeAspect="1" noChangeArrowheads="1"/>
          </p:cNvPicPr>
          <p:nvPr/>
        </p:nvPicPr>
        <p:blipFill>
          <a:blip r:embed="rId2" cstate="print"/>
          <a:srcRect/>
          <a:stretch>
            <a:fillRect/>
          </a:stretch>
        </p:blipFill>
        <p:spPr bwMode="auto">
          <a:xfrm>
            <a:off x="5221288" y="2090738"/>
            <a:ext cx="4954587" cy="3913187"/>
          </a:xfrm>
          <a:prstGeom prst="rect">
            <a:avLst/>
          </a:prstGeom>
          <a:noFill/>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pied de page 4"/>
          <p:cNvSpPr>
            <a:spLocks noGrp="1"/>
          </p:cNvSpPr>
          <p:nvPr>
            <p:ph type="ftr" sz="quarter" idx="11"/>
          </p:nvPr>
        </p:nvSpPr>
        <p:spPr/>
        <p:txBody>
          <a:bodyPr/>
          <a:lstStyle/>
          <a:p>
            <a:r>
              <a:rPr lang="fr-FR"/>
              <a:t>Formation à l'habilitation électrique - module BR - collectif Homo Habilis Aquitaine - 2013</a:t>
            </a:r>
          </a:p>
        </p:txBody>
      </p:sp>
      <p:sp>
        <p:nvSpPr>
          <p:cNvPr id="6" name="Espace réservé du numéro de diapositive 5"/>
          <p:cNvSpPr>
            <a:spLocks noGrp="1"/>
          </p:cNvSpPr>
          <p:nvPr>
            <p:ph type="sldNum" sz="quarter" idx="12"/>
          </p:nvPr>
        </p:nvSpPr>
        <p:spPr/>
        <p:txBody>
          <a:bodyPr/>
          <a:lstStyle/>
          <a:p>
            <a:fld id="{73FA4B1B-AB58-47E1-A7DD-2175E549764B}" type="slidenum">
              <a:rPr lang="fr-FR"/>
              <a:pPr/>
              <a:t>2</a:t>
            </a:fld>
            <a:endParaRPr lang="fr-FR"/>
          </a:p>
        </p:txBody>
      </p:sp>
      <p:sp>
        <p:nvSpPr>
          <p:cNvPr id="36866" name="Rectangle 2"/>
          <p:cNvSpPr>
            <a:spLocks noGrp="1" noChangeArrowheads="1"/>
          </p:cNvSpPr>
          <p:nvPr>
            <p:ph type="title"/>
          </p:nvPr>
        </p:nvSpPr>
        <p:spPr/>
        <p:txBody>
          <a:bodyPr/>
          <a:lstStyle/>
          <a:p>
            <a:r>
              <a:rPr lang="fr-FR"/>
              <a:t>Formation à l’habilitation électrique</a:t>
            </a:r>
          </a:p>
        </p:txBody>
      </p:sp>
      <p:sp>
        <p:nvSpPr>
          <p:cNvPr id="36867" name="Rectangle 3"/>
          <p:cNvSpPr>
            <a:spLocks noGrp="1" noChangeArrowheads="1"/>
          </p:cNvSpPr>
          <p:nvPr>
            <p:ph type="body" idx="1"/>
          </p:nvPr>
        </p:nvSpPr>
        <p:spPr/>
        <p:txBody>
          <a:bodyPr/>
          <a:lstStyle/>
          <a:p>
            <a:pPr algn="ctr">
              <a:buFont typeface="Wingdings" pitchFamily="2" charset="2"/>
              <a:buNone/>
            </a:pPr>
            <a:r>
              <a:rPr lang="fr-FR"/>
              <a:t>Module de formation spécifique du</a:t>
            </a:r>
          </a:p>
          <a:p>
            <a:pPr algn="ctr">
              <a:buFont typeface="Wingdings" pitchFamily="2" charset="2"/>
              <a:buNone/>
            </a:pPr>
            <a:r>
              <a:rPr lang="fr-FR"/>
              <a:t>Chargé d’interventions générales </a:t>
            </a:r>
          </a:p>
          <a:p>
            <a:pPr algn="ctr">
              <a:buFont typeface="Wingdings" pitchFamily="2" charset="2"/>
              <a:buNone/>
            </a:pPr>
            <a:r>
              <a:rPr lang="fr-FR"/>
              <a:t>Basse Tension</a:t>
            </a:r>
          </a:p>
          <a:p>
            <a:pPr algn="ctr">
              <a:buFont typeface="Wingdings" pitchFamily="2" charset="2"/>
              <a:buNone/>
            </a:pPr>
            <a:r>
              <a:rPr lang="fr-FR" sz="8000"/>
              <a:t>BR</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pied de page 6"/>
          <p:cNvSpPr>
            <a:spLocks noGrp="1"/>
          </p:cNvSpPr>
          <p:nvPr>
            <p:ph type="ftr" sz="quarter" idx="11"/>
          </p:nvPr>
        </p:nvSpPr>
        <p:spPr/>
        <p:txBody>
          <a:bodyPr/>
          <a:lstStyle/>
          <a:p>
            <a:r>
              <a:rPr lang="fr-FR"/>
              <a:t>Formation à l'habilitation électrique - module BR - collectif Homo Habilis Aquitaine - 2013</a:t>
            </a:r>
          </a:p>
        </p:txBody>
      </p:sp>
      <p:sp>
        <p:nvSpPr>
          <p:cNvPr id="7" name="Espace réservé du numéro de diapositive 7"/>
          <p:cNvSpPr>
            <a:spLocks noGrp="1"/>
          </p:cNvSpPr>
          <p:nvPr>
            <p:ph type="sldNum" sz="quarter" idx="12"/>
          </p:nvPr>
        </p:nvSpPr>
        <p:spPr/>
        <p:txBody>
          <a:bodyPr/>
          <a:lstStyle/>
          <a:p>
            <a:fld id="{2F7713DB-6C42-4CD5-9B3F-841079AF460E}" type="slidenum">
              <a:rPr lang="fr-FR"/>
              <a:pPr/>
              <a:t>3</a:t>
            </a:fld>
            <a:endParaRPr lang="fr-FR"/>
          </a:p>
        </p:txBody>
      </p:sp>
      <p:sp>
        <p:nvSpPr>
          <p:cNvPr id="4100" name="Rectangle 4"/>
          <p:cNvSpPr>
            <a:spLocks noGrp="1" noChangeArrowheads="1"/>
          </p:cNvSpPr>
          <p:nvPr>
            <p:ph type="title"/>
          </p:nvPr>
        </p:nvSpPr>
        <p:spPr/>
        <p:txBody>
          <a:bodyPr/>
          <a:lstStyle/>
          <a:p>
            <a:r>
              <a:rPr lang="fr-FR"/>
              <a:t>Accès au module de formation BR</a:t>
            </a:r>
          </a:p>
        </p:txBody>
      </p:sp>
      <p:sp>
        <p:nvSpPr>
          <p:cNvPr id="4101" name="Rectangle 5"/>
          <p:cNvSpPr>
            <a:spLocks noGrp="1" noChangeArrowheads="1"/>
          </p:cNvSpPr>
          <p:nvPr>
            <p:ph sz="half" idx="1"/>
          </p:nvPr>
        </p:nvSpPr>
        <p:spPr>
          <a:xfrm>
            <a:off x="522288" y="1722438"/>
            <a:ext cx="5156200" cy="4875212"/>
          </a:xfrm>
        </p:spPr>
        <p:txBody>
          <a:bodyPr/>
          <a:lstStyle/>
          <a:p>
            <a:pPr>
              <a:buFont typeface="Wingdings" pitchFamily="2" charset="2"/>
              <a:buNone/>
            </a:pPr>
            <a:endParaRPr lang="fr-FR" sz="3100"/>
          </a:p>
          <a:p>
            <a:r>
              <a:rPr lang="fr-FR" sz="3100"/>
              <a:t>Être électricien</a:t>
            </a:r>
          </a:p>
          <a:p>
            <a:r>
              <a:rPr lang="fr-FR" sz="3100"/>
              <a:t>Avoir suivi le tronc commun N°2</a:t>
            </a:r>
          </a:p>
          <a:p>
            <a:r>
              <a:rPr lang="fr-FR" sz="3100"/>
              <a:t>Durée 7 heures</a:t>
            </a:r>
          </a:p>
          <a:p>
            <a:pPr lvl="1"/>
            <a:r>
              <a:rPr lang="fr-FR" sz="2600"/>
              <a:t>5 heures théoriques</a:t>
            </a:r>
          </a:p>
          <a:p>
            <a:pPr lvl="1"/>
            <a:r>
              <a:rPr lang="fr-FR" sz="2600"/>
              <a:t>2 heures de pratique +</a:t>
            </a:r>
          </a:p>
          <a:p>
            <a:pPr lvl="1"/>
            <a:r>
              <a:rPr lang="fr-FR" sz="2600"/>
              <a:t>évaluations théorique et pratique.</a:t>
            </a:r>
          </a:p>
        </p:txBody>
      </p:sp>
      <p:pic>
        <p:nvPicPr>
          <p:cNvPr id="4107" name="Picture 11" descr="ANd9GcSt9dymh__FxwgG6JL6aBjVaF8jfpGpPMoTu56fIfPc3KTh_rZu"/>
          <p:cNvPicPr>
            <a:picLocks noChangeAspect="1" noChangeArrowheads="1"/>
          </p:cNvPicPr>
          <p:nvPr/>
        </p:nvPicPr>
        <p:blipFill>
          <a:blip r:embed="rId2" cstate="print"/>
          <a:srcRect/>
          <a:stretch>
            <a:fillRect/>
          </a:stretch>
        </p:blipFill>
        <p:spPr bwMode="auto">
          <a:xfrm>
            <a:off x="5780088" y="2624138"/>
            <a:ext cx="4699000" cy="3317875"/>
          </a:xfrm>
          <a:prstGeom prst="rect">
            <a:avLst/>
          </a:prstGeom>
          <a:noFill/>
        </p:spPr>
      </p:pic>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pied de page 4"/>
          <p:cNvSpPr>
            <a:spLocks noGrp="1"/>
          </p:cNvSpPr>
          <p:nvPr>
            <p:ph type="ftr" sz="quarter" idx="11"/>
          </p:nvPr>
        </p:nvSpPr>
        <p:spPr/>
        <p:txBody>
          <a:bodyPr/>
          <a:lstStyle/>
          <a:p>
            <a:r>
              <a:rPr lang="fr-FR"/>
              <a:t>Formation à l'habilitation électrique - module BR - collectif Homo Habilis Aquitaine - 2013</a:t>
            </a:r>
          </a:p>
        </p:txBody>
      </p:sp>
      <p:sp>
        <p:nvSpPr>
          <p:cNvPr id="7" name="Espace réservé du numéro de diapositive 5"/>
          <p:cNvSpPr>
            <a:spLocks noGrp="1"/>
          </p:cNvSpPr>
          <p:nvPr>
            <p:ph type="sldNum" sz="quarter" idx="12"/>
          </p:nvPr>
        </p:nvSpPr>
        <p:spPr/>
        <p:txBody>
          <a:bodyPr/>
          <a:lstStyle/>
          <a:p>
            <a:fld id="{DE660A13-AACA-49A3-B182-9E77B1EAFBB6}" type="slidenum">
              <a:rPr lang="fr-FR"/>
              <a:pPr/>
              <a:t>4</a:t>
            </a:fld>
            <a:endParaRPr lang="fr-FR"/>
          </a:p>
        </p:txBody>
      </p:sp>
      <p:sp>
        <p:nvSpPr>
          <p:cNvPr id="35842" name="Rectangle 2"/>
          <p:cNvSpPr>
            <a:spLocks noGrp="1" noChangeArrowheads="1"/>
          </p:cNvSpPr>
          <p:nvPr>
            <p:ph type="title"/>
          </p:nvPr>
        </p:nvSpPr>
        <p:spPr/>
        <p:txBody>
          <a:bodyPr/>
          <a:lstStyle/>
          <a:p>
            <a:r>
              <a:rPr lang="fr-FR"/>
              <a:t>Sommaire </a:t>
            </a:r>
          </a:p>
        </p:txBody>
      </p:sp>
      <p:sp>
        <p:nvSpPr>
          <p:cNvPr id="35843" name="Rectangle 3"/>
          <p:cNvSpPr>
            <a:spLocks noGrp="1" noChangeArrowheads="1"/>
          </p:cNvSpPr>
          <p:nvPr>
            <p:ph type="body" idx="1"/>
          </p:nvPr>
        </p:nvSpPr>
        <p:spPr/>
        <p:txBody>
          <a:bodyPr/>
          <a:lstStyle/>
          <a:p>
            <a:pPr>
              <a:lnSpc>
                <a:spcPct val="80000"/>
              </a:lnSpc>
            </a:pPr>
            <a:endParaRPr lang="fr-FR" sz="2400"/>
          </a:p>
          <a:p>
            <a:pPr>
              <a:lnSpc>
                <a:spcPct val="80000"/>
              </a:lnSpc>
            </a:pPr>
            <a:r>
              <a:rPr lang="fr-FR" sz="2400"/>
              <a:t> 1 - connaître les limites des interventions générales,</a:t>
            </a:r>
          </a:p>
          <a:p>
            <a:pPr>
              <a:lnSpc>
                <a:spcPct val="80000"/>
              </a:lnSpc>
            </a:pPr>
            <a:r>
              <a:rPr lang="fr-FR" sz="2400"/>
              <a:t> 2 - connaître la fonction et les symboles des matériels,</a:t>
            </a:r>
          </a:p>
          <a:p>
            <a:pPr>
              <a:lnSpc>
                <a:spcPct val="80000"/>
              </a:lnSpc>
            </a:pPr>
            <a:r>
              <a:rPr lang="fr-FR" sz="2400"/>
              <a:t> 3 - connaître les documents applicables et les informations à échanger,</a:t>
            </a:r>
          </a:p>
          <a:p>
            <a:pPr>
              <a:lnSpc>
                <a:spcPct val="80000"/>
              </a:lnSpc>
            </a:pPr>
            <a:r>
              <a:rPr lang="fr-FR" sz="2400"/>
              <a:t> 4 - connaître les risques liés aux interventions BT, connaître les mesures de prévention,</a:t>
            </a:r>
          </a:p>
          <a:p>
            <a:pPr>
              <a:lnSpc>
                <a:spcPct val="80000"/>
              </a:lnSpc>
            </a:pPr>
            <a:r>
              <a:rPr lang="fr-FR" sz="2400"/>
              <a:t> 5 - connaître les opérations de consignation,</a:t>
            </a:r>
          </a:p>
          <a:p>
            <a:pPr>
              <a:lnSpc>
                <a:spcPct val="80000"/>
              </a:lnSpc>
            </a:pPr>
            <a:r>
              <a:rPr lang="fr-FR" sz="2400"/>
              <a:t> 6 - savoir réaliser une opération de dépannage,</a:t>
            </a:r>
          </a:p>
          <a:p>
            <a:pPr>
              <a:lnSpc>
                <a:spcPct val="80000"/>
              </a:lnSpc>
            </a:pPr>
            <a:r>
              <a:rPr lang="fr-FR" sz="2400"/>
              <a:t> 7 - évaluation théorique (30 questions),</a:t>
            </a:r>
          </a:p>
          <a:p>
            <a:pPr>
              <a:lnSpc>
                <a:spcPct val="80000"/>
              </a:lnSpc>
            </a:pPr>
            <a:r>
              <a:rPr lang="fr-FR" sz="2400"/>
              <a:t> 8 - évaluation pratique (pose de nappe, dépannage, connexion / déconnexion).</a:t>
            </a:r>
          </a:p>
        </p:txBody>
      </p:sp>
      <p:pic>
        <p:nvPicPr>
          <p:cNvPr id="35845" name="Picture 5" descr="BR1"/>
          <p:cNvPicPr>
            <a:picLocks noChangeAspect="1" noChangeArrowheads="1"/>
          </p:cNvPicPr>
          <p:nvPr/>
        </p:nvPicPr>
        <p:blipFill>
          <a:blip r:embed="rId2" cstate="print"/>
          <a:srcRect/>
          <a:stretch>
            <a:fillRect/>
          </a:stretch>
        </p:blipFill>
        <p:spPr bwMode="auto">
          <a:xfrm>
            <a:off x="6973888" y="261938"/>
            <a:ext cx="3013075" cy="1781175"/>
          </a:xfrm>
          <a:prstGeom prst="rect">
            <a:avLst/>
          </a:prstGeom>
          <a:noFill/>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pied de page 4"/>
          <p:cNvSpPr>
            <a:spLocks noGrp="1"/>
          </p:cNvSpPr>
          <p:nvPr>
            <p:ph type="ftr" sz="quarter" idx="11"/>
          </p:nvPr>
        </p:nvSpPr>
        <p:spPr/>
        <p:txBody>
          <a:bodyPr/>
          <a:lstStyle/>
          <a:p>
            <a:r>
              <a:rPr lang="fr-FR"/>
              <a:t>Formation à l'habilitation électrique - module BR - collectif Homo Habilis Aquitaine - 2013</a:t>
            </a:r>
          </a:p>
        </p:txBody>
      </p:sp>
      <p:sp>
        <p:nvSpPr>
          <p:cNvPr id="7" name="Espace réservé du numéro de diapositive 5"/>
          <p:cNvSpPr>
            <a:spLocks noGrp="1"/>
          </p:cNvSpPr>
          <p:nvPr>
            <p:ph type="sldNum" sz="quarter" idx="12"/>
          </p:nvPr>
        </p:nvSpPr>
        <p:spPr/>
        <p:txBody>
          <a:bodyPr/>
          <a:lstStyle/>
          <a:p>
            <a:fld id="{A7ACB097-3A3D-47FA-AA54-E80C96E0A22C}" type="slidenum">
              <a:rPr lang="fr-FR"/>
              <a:pPr/>
              <a:t>5</a:t>
            </a:fld>
            <a:endParaRPr lang="fr-FR"/>
          </a:p>
        </p:txBody>
      </p:sp>
      <p:sp>
        <p:nvSpPr>
          <p:cNvPr id="46082" name="Rectangle 2"/>
          <p:cNvSpPr>
            <a:spLocks noGrp="1" noChangeArrowheads="1"/>
          </p:cNvSpPr>
          <p:nvPr>
            <p:ph type="title"/>
          </p:nvPr>
        </p:nvSpPr>
        <p:spPr/>
        <p:txBody>
          <a:bodyPr/>
          <a:lstStyle/>
          <a:p>
            <a:r>
              <a:rPr lang="fr-FR" sz="3800"/>
              <a:t>1 - interventions BT générales</a:t>
            </a:r>
          </a:p>
        </p:txBody>
      </p:sp>
      <p:sp>
        <p:nvSpPr>
          <p:cNvPr id="46083" name="Rectangle 3"/>
          <p:cNvSpPr>
            <a:spLocks noGrp="1" noChangeArrowheads="1"/>
          </p:cNvSpPr>
          <p:nvPr>
            <p:ph type="body" idx="1"/>
          </p:nvPr>
        </p:nvSpPr>
        <p:spPr/>
        <p:txBody>
          <a:bodyPr/>
          <a:lstStyle/>
          <a:p>
            <a:pPr>
              <a:lnSpc>
                <a:spcPct val="90000"/>
              </a:lnSpc>
            </a:pPr>
            <a:r>
              <a:rPr lang="fr-FR"/>
              <a:t>Un chargé d’intervention intervient exclusivement en TBT ou BT pour des opérations :</a:t>
            </a:r>
          </a:p>
          <a:p>
            <a:pPr lvl="1">
              <a:lnSpc>
                <a:spcPct val="90000"/>
              </a:lnSpc>
              <a:buFont typeface="Wingdings" pitchFamily="2" charset="2"/>
              <a:buNone/>
            </a:pPr>
            <a:endParaRPr lang="fr-FR"/>
          </a:p>
          <a:p>
            <a:pPr lvl="1">
              <a:lnSpc>
                <a:spcPct val="90000"/>
              </a:lnSpc>
            </a:pPr>
            <a:r>
              <a:rPr lang="fr-FR"/>
              <a:t> de dépannage, </a:t>
            </a:r>
          </a:p>
          <a:p>
            <a:pPr lvl="1">
              <a:lnSpc>
                <a:spcPct val="90000"/>
              </a:lnSpc>
            </a:pPr>
            <a:r>
              <a:rPr lang="fr-FR"/>
              <a:t> de mesurages, </a:t>
            </a:r>
          </a:p>
          <a:p>
            <a:pPr lvl="1">
              <a:lnSpc>
                <a:spcPct val="90000"/>
              </a:lnSpc>
            </a:pPr>
            <a:r>
              <a:rPr lang="fr-FR"/>
              <a:t> de connexion ou déconnexion, </a:t>
            </a:r>
          </a:p>
          <a:p>
            <a:pPr lvl="1">
              <a:lnSpc>
                <a:spcPct val="90000"/>
              </a:lnSpc>
            </a:pPr>
            <a:r>
              <a:rPr lang="fr-FR"/>
              <a:t> de maintenance, </a:t>
            </a:r>
          </a:p>
          <a:p>
            <a:pPr lvl="1">
              <a:lnSpc>
                <a:spcPct val="90000"/>
              </a:lnSpc>
            </a:pPr>
            <a:r>
              <a:rPr lang="fr-FR"/>
              <a:t> de remplacement.</a:t>
            </a:r>
          </a:p>
        </p:txBody>
      </p:sp>
      <p:pic>
        <p:nvPicPr>
          <p:cNvPr id="46084" name="Picture 4" descr="BR6"/>
          <p:cNvPicPr>
            <a:picLocks noChangeAspect="1" noChangeArrowheads="1"/>
          </p:cNvPicPr>
          <p:nvPr/>
        </p:nvPicPr>
        <p:blipFill>
          <a:blip r:embed="rId2" cstate="print"/>
          <a:srcRect/>
          <a:stretch>
            <a:fillRect/>
          </a:stretch>
        </p:blipFill>
        <p:spPr bwMode="auto">
          <a:xfrm>
            <a:off x="7354888" y="2928938"/>
            <a:ext cx="2433637" cy="3657600"/>
          </a:xfrm>
          <a:prstGeom prst="rect">
            <a:avLst/>
          </a:prstGeom>
          <a:noFill/>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pied de page 4"/>
          <p:cNvSpPr>
            <a:spLocks noGrp="1"/>
          </p:cNvSpPr>
          <p:nvPr>
            <p:ph type="ftr" sz="quarter" idx="11"/>
          </p:nvPr>
        </p:nvSpPr>
        <p:spPr/>
        <p:txBody>
          <a:bodyPr/>
          <a:lstStyle/>
          <a:p>
            <a:r>
              <a:rPr lang="fr-FR"/>
              <a:t>Formation à l'habilitation électrique - module BR - collectif Homo Habilis Aquitaine - 2013</a:t>
            </a:r>
          </a:p>
        </p:txBody>
      </p:sp>
      <p:sp>
        <p:nvSpPr>
          <p:cNvPr id="6" name="Espace réservé du numéro de diapositive 5"/>
          <p:cNvSpPr>
            <a:spLocks noGrp="1"/>
          </p:cNvSpPr>
          <p:nvPr>
            <p:ph type="sldNum" sz="quarter" idx="12"/>
          </p:nvPr>
        </p:nvSpPr>
        <p:spPr/>
        <p:txBody>
          <a:bodyPr/>
          <a:lstStyle/>
          <a:p>
            <a:fld id="{876FB3A4-0B2D-48BD-BAEB-06A0D0CC280D}" type="slidenum">
              <a:rPr lang="fr-FR"/>
              <a:pPr/>
              <a:t>6</a:t>
            </a:fld>
            <a:endParaRPr lang="fr-FR"/>
          </a:p>
        </p:txBody>
      </p:sp>
      <p:sp>
        <p:nvSpPr>
          <p:cNvPr id="47106" name="Rectangle 2"/>
          <p:cNvSpPr>
            <a:spLocks noGrp="1" noChangeArrowheads="1"/>
          </p:cNvSpPr>
          <p:nvPr>
            <p:ph type="title"/>
          </p:nvPr>
        </p:nvSpPr>
        <p:spPr/>
        <p:txBody>
          <a:bodyPr/>
          <a:lstStyle/>
          <a:p>
            <a:r>
              <a:rPr lang="fr-FR" sz="3800"/>
              <a:t>1 - interventions BT générales</a:t>
            </a:r>
          </a:p>
        </p:txBody>
      </p:sp>
      <p:sp>
        <p:nvSpPr>
          <p:cNvPr id="47107" name="Rectangle 3"/>
          <p:cNvSpPr>
            <a:spLocks noGrp="1" noChangeArrowheads="1"/>
          </p:cNvSpPr>
          <p:nvPr>
            <p:ph type="body" idx="1"/>
          </p:nvPr>
        </p:nvSpPr>
        <p:spPr/>
        <p:txBody>
          <a:bodyPr/>
          <a:lstStyle/>
          <a:p>
            <a:r>
              <a:rPr lang="fr-FR"/>
              <a:t>Il ne peut avoir qu’un seul exécutant électricien sous ses ordres </a:t>
            </a:r>
          </a:p>
          <a:p>
            <a:pPr lvl="1">
              <a:buFont typeface="Wingdings" pitchFamily="2" charset="2"/>
              <a:buNone/>
            </a:pPr>
            <a:endParaRPr lang="fr-FR"/>
          </a:p>
          <a:p>
            <a:pPr lvl="1"/>
            <a:r>
              <a:rPr lang="fr-FR"/>
              <a:t> cet exécutant sera habilité B1 ou B1V minimum,</a:t>
            </a:r>
          </a:p>
          <a:p>
            <a:pPr lvl="1"/>
            <a:r>
              <a:rPr lang="fr-FR"/>
              <a:t> si le chargé d’intervention est BR Photovoltaïque, son exécutant sera impérativement BP.</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Espace réservé du pied de page 5"/>
          <p:cNvSpPr>
            <a:spLocks noGrp="1"/>
          </p:cNvSpPr>
          <p:nvPr>
            <p:ph type="ftr" sz="quarter" idx="11"/>
          </p:nvPr>
        </p:nvSpPr>
        <p:spPr/>
        <p:txBody>
          <a:bodyPr/>
          <a:lstStyle/>
          <a:p>
            <a:r>
              <a:rPr lang="fr-FR"/>
              <a:t>Formation à l'habilitation électrique - module BR - collectif Homo Habilis Aquitaine - 2013</a:t>
            </a:r>
          </a:p>
        </p:txBody>
      </p:sp>
      <p:sp>
        <p:nvSpPr>
          <p:cNvPr id="13" name="Espace réservé du numéro de diapositive 6"/>
          <p:cNvSpPr>
            <a:spLocks noGrp="1"/>
          </p:cNvSpPr>
          <p:nvPr>
            <p:ph type="sldNum" sz="quarter" idx="12"/>
          </p:nvPr>
        </p:nvSpPr>
        <p:spPr/>
        <p:txBody>
          <a:bodyPr/>
          <a:lstStyle/>
          <a:p>
            <a:fld id="{7DF961A6-FD1C-4B7E-8A89-7FA23577A9D6}" type="slidenum">
              <a:rPr lang="fr-FR"/>
              <a:pPr/>
              <a:t>7</a:t>
            </a:fld>
            <a:endParaRPr lang="fr-FR"/>
          </a:p>
        </p:txBody>
      </p:sp>
      <p:sp>
        <p:nvSpPr>
          <p:cNvPr id="48130" name="Rectangle 2"/>
          <p:cNvSpPr>
            <a:spLocks noGrp="1" noChangeArrowheads="1"/>
          </p:cNvSpPr>
          <p:nvPr>
            <p:ph type="title"/>
          </p:nvPr>
        </p:nvSpPr>
        <p:spPr/>
        <p:txBody>
          <a:bodyPr/>
          <a:lstStyle/>
          <a:p>
            <a:r>
              <a:rPr lang="fr-FR" sz="3800"/>
              <a:t>1 - interventions BT générales</a:t>
            </a:r>
          </a:p>
        </p:txBody>
      </p:sp>
      <p:sp>
        <p:nvSpPr>
          <p:cNvPr id="48131" name="Rectangle 3"/>
          <p:cNvSpPr>
            <a:spLocks noGrp="1" noChangeArrowheads="1"/>
          </p:cNvSpPr>
          <p:nvPr>
            <p:ph type="body" sz="half" idx="1"/>
          </p:nvPr>
        </p:nvSpPr>
        <p:spPr>
          <a:xfrm>
            <a:off x="522288" y="1722438"/>
            <a:ext cx="9423400" cy="2730500"/>
          </a:xfrm>
        </p:spPr>
        <p:txBody>
          <a:bodyPr/>
          <a:lstStyle/>
          <a:p>
            <a:r>
              <a:rPr lang="fr-FR" sz="3100"/>
              <a:t>les limites de ses interventions sont détaillées :</a:t>
            </a:r>
          </a:p>
          <a:p>
            <a:pPr lvl="1"/>
            <a:r>
              <a:rPr lang="fr-FR" sz="2600"/>
              <a:t> il peut intervenir au voisinage, à moins de 30 cm d’une PNST, avec EPI ! </a:t>
            </a:r>
          </a:p>
          <a:p>
            <a:pPr lvl="1">
              <a:buFont typeface="Wingdings" pitchFamily="2" charset="2"/>
              <a:buNone/>
            </a:pPr>
            <a:endParaRPr lang="fr-FR" sz="1200"/>
          </a:p>
        </p:txBody>
      </p:sp>
      <p:sp>
        <p:nvSpPr>
          <p:cNvPr id="48201" name="AutoShape 73" descr="2Q=="/>
          <p:cNvSpPr>
            <a:spLocks noChangeAspect="1" noChangeArrowheads="1"/>
          </p:cNvSpPr>
          <p:nvPr/>
        </p:nvSpPr>
        <p:spPr bwMode="auto">
          <a:xfrm>
            <a:off x="5067300" y="3536950"/>
            <a:ext cx="304800" cy="304800"/>
          </a:xfrm>
          <a:prstGeom prst="rect">
            <a:avLst/>
          </a:prstGeom>
          <a:noFill/>
        </p:spPr>
        <p:txBody>
          <a:bodyPr/>
          <a:lstStyle/>
          <a:p>
            <a:endParaRPr lang="fr-FR"/>
          </a:p>
        </p:txBody>
      </p:sp>
      <p:sp>
        <p:nvSpPr>
          <p:cNvPr id="48203" name="AutoShape 75" descr="2Q=="/>
          <p:cNvSpPr>
            <a:spLocks noChangeAspect="1" noChangeArrowheads="1"/>
          </p:cNvSpPr>
          <p:nvPr/>
        </p:nvSpPr>
        <p:spPr bwMode="auto">
          <a:xfrm>
            <a:off x="5067300" y="3536950"/>
            <a:ext cx="304800" cy="304800"/>
          </a:xfrm>
          <a:prstGeom prst="rect">
            <a:avLst/>
          </a:prstGeom>
          <a:noFill/>
        </p:spPr>
        <p:txBody>
          <a:bodyPr/>
          <a:lstStyle/>
          <a:p>
            <a:endParaRPr lang="fr-FR"/>
          </a:p>
        </p:txBody>
      </p:sp>
      <p:sp>
        <p:nvSpPr>
          <p:cNvPr id="48205" name="AutoShape 77" descr="2Q=="/>
          <p:cNvSpPr>
            <a:spLocks noChangeAspect="1" noChangeArrowheads="1"/>
          </p:cNvSpPr>
          <p:nvPr/>
        </p:nvSpPr>
        <p:spPr bwMode="auto">
          <a:xfrm>
            <a:off x="155575" y="46038"/>
            <a:ext cx="304800" cy="304800"/>
          </a:xfrm>
          <a:prstGeom prst="rect">
            <a:avLst/>
          </a:prstGeom>
          <a:noFill/>
        </p:spPr>
        <p:txBody>
          <a:bodyPr/>
          <a:lstStyle/>
          <a:p>
            <a:endParaRPr lang="fr-FR"/>
          </a:p>
        </p:txBody>
      </p:sp>
      <p:pic>
        <p:nvPicPr>
          <p:cNvPr id="48207" name="Picture 79" descr="ANd9GcQe9dFpWb8gm7XwN6uIqprG1qtU_SWd_PamITfTKkykNdEHn94S"/>
          <p:cNvPicPr>
            <a:picLocks noChangeAspect="1" noChangeArrowheads="1"/>
          </p:cNvPicPr>
          <p:nvPr/>
        </p:nvPicPr>
        <p:blipFill>
          <a:blip r:embed="rId2" cstate="print"/>
          <a:srcRect/>
          <a:stretch>
            <a:fillRect/>
          </a:stretch>
        </p:blipFill>
        <p:spPr bwMode="auto">
          <a:xfrm>
            <a:off x="6745288" y="3005138"/>
            <a:ext cx="2740025" cy="3657600"/>
          </a:xfrm>
          <a:prstGeom prst="rect">
            <a:avLst/>
          </a:prstGeom>
          <a:noFill/>
        </p:spPr>
      </p:pic>
      <p:sp>
        <p:nvSpPr>
          <p:cNvPr id="48209" name="AutoShape 81" descr="2Q=="/>
          <p:cNvSpPr>
            <a:spLocks noChangeAspect="1" noChangeArrowheads="1"/>
          </p:cNvSpPr>
          <p:nvPr/>
        </p:nvSpPr>
        <p:spPr bwMode="auto">
          <a:xfrm>
            <a:off x="5067300" y="3536950"/>
            <a:ext cx="304800" cy="304800"/>
          </a:xfrm>
          <a:prstGeom prst="rect">
            <a:avLst/>
          </a:prstGeom>
          <a:noFill/>
        </p:spPr>
        <p:txBody>
          <a:bodyPr/>
          <a:lstStyle/>
          <a:p>
            <a:endParaRPr lang="fr-FR"/>
          </a:p>
        </p:txBody>
      </p:sp>
      <p:sp>
        <p:nvSpPr>
          <p:cNvPr id="48211" name="AutoShape 83" descr="2Q=="/>
          <p:cNvSpPr>
            <a:spLocks noChangeAspect="1" noChangeArrowheads="1"/>
          </p:cNvSpPr>
          <p:nvPr/>
        </p:nvSpPr>
        <p:spPr bwMode="auto">
          <a:xfrm>
            <a:off x="155575" y="46038"/>
            <a:ext cx="304800" cy="304800"/>
          </a:xfrm>
          <a:prstGeom prst="rect">
            <a:avLst/>
          </a:prstGeom>
          <a:noFill/>
        </p:spPr>
        <p:txBody>
          <a:bodyPr/>
          <a:lstStyle/>
          <a:p>
            <a:endParaRPr lang="fr-FR"/>
          </a:p>
        </p:txBody>
      </p:sp>
      <p:pic>
        <p:nvPicPr>
          <p:cNvPr id="48212" name="Picture 84" descr="DSCN1954"/>
          <p:cNvPicPr>
            <a:picLocks noChangeAspect="1" noChangeArrowheads="1"/>
          </p:cNvPicPr>
          <p:nvPr/>
        </p:nvPicPr>
        <p:blipFill>
          <a:blip r:embed="rId3" cstate="print"/>
          <a:srcRect/>
          <a:stretch>
            <a:fillRect/>
          </a:stretch>
        </p:blipFill>
        <p:spPr bwMode="auto">
          <a:xfrm>
            <a:off x="1182688" y="3233738"/>
            <a:ext cx="4344987" cy="3259137"/>
          </a:xfrm>
          <a:prstGeom prst="rect">
            <a:avLst/>
          </a:prstGeom>
          <a:noFill/>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Espace réservé du pied de page 5"/>
          <p:cNvSpPr>
            <a:spLocks noGrp="1"/>
          </p:cNvSpPr>
          <p:nvPr>
            <p:ph type="ftr" sz="quarter" idx="11"/>
          </p:nvPr>
        </p:nvSpPr>
        <p:spPr/>
        <p:txBody>
          <a:bodyPr/>
          <a:lstStyle/>
          <a:p>
            <a:r>
              <a:rPr lang="fr-FR"/>
              <a:t>Formation à l'habilitation électrique - module BR - collectif Homo Habilis Aquitaine - 2013</a:t>
            </a:r>
          </a:p>
        </p:txBody>
      </p:sp>
      <p:sp>
        <p:nvSpPr>
          <p:cNvPr id="52" name="Espace réservé du numéro de diapositive 6"/>
          <p:cNvSpPr>
            <a:spLocks noGrp="1"/>
          </p:cNvSpPr>
          <p:nvPr>
            <p:ph type="sldNum" sz="quarter" idx="12"/>
          </p:nvPr>
        </p:nvSpPr>
        <p:spPr/>
        <p:txBody>
          <a:bodyPr/>
          <a:lstStyle/>
          <a:p>
            <a:fld id="{5DD2C591-749B-42C5-A341-9036901ECEB7}" type="slidenum">
              <a:rPr lang="fr-FR"/>
              <a:pPr/>
              <a:t>8</a:t>
            </a:fld>
            <a:endParaRPr lang="fr-FR"/>
          </a:p>
        </p:txBody>
      </p:sp>
      <p:sp>
        <p:nvSpPr>
          <p:cNvPr id="60418" name="Rectangle 2"/>
          <p:cNvSpPr>
            <a:spLocks noGrp="1" noChangeArrowheads="1"/>
          </p:cNvSpPr>
          <p:nvPr>
            <p:ph type="title"/>
          </p:nvPr>
        </p:nvSpPr>
        <p:spPr/>
        <p:txBody>
          <a:bodyPr/>
          <a:lstStyle/>
          <a:p>
            <a:r>
              <a:rPr lang="fr-FR" sz="3800"/>
              <a:t>1 - interventions BT générales</a:t>
            </a:r>
          </a:p>
        </p:txBody>
      </p:sp>
      <p:sp>
        <p:nvSpPr>
          <p:cNvPr id="60419" name="Rectangle 3"/>
          <p:cNvSpPr>
            <a:spLocks noGrp="1" noChangeArrowheads="1"/>
          </p:cNvSpPr>
          <p:nvPr>
            <p:ph type="body" sz="half" idx="1"/>
          </p:nvPr>
        </p:nvSpPr>
        <p:spPr>
          <a:xfrm>
            <a:off x="522288" y="1722438"/>
            <a:ext cx="9271000" cy="1282700"/>
          </a:xfrm>
        </p:spPr>
        <p:txBody>
          <a:bodyPr/>
          <a:lstStyle/>
          <a:p>
            <a:r>
              <a:rPr lang="fr-FR" sz="3100"/>
              <a:t>limites de tension, sections et calibres : </a:t>
            </a:r>
            <a:r>
              <a:rPr lang="fr-FR" sz="1400"/>
              <a:t>NFC18510 p125</a:t>
            </a:r>
          </a:p>
          <a:p>
            <a:endParaRPr lang="fr-FR" sz="1400"/>
          </a:p>
        </p:txBody>
      </p:sp>
      <p:graphicFrame>
        <p:nvGraphicFramePr>
          <p:cNvPr id="60490" name="Group 74"/>
          <p:cNvGraphicFramePr>
            <a:graphicFrameLocks noGrp="1"/>
          </p:cNvGraphicFramePr>
          <p:nvPr>
            <p:ph sz="half" idx="2"/>
          </p:nvPr>
        </p:nvGraphicFramePr>
        <p:xfrm>
          <a:off x="725488" y="2624138"/>
          <a:ext cx="9117012" cy="3954463"/>
        </p:xfrm>
        <a:graphic>
          <a:graphicData uri="http://schemas.openxmlformats.org/drawingml/2006/table">
            <a:tbl>
              <a:tblPr/>
              <a:tblGrid>
                <a:gridCol w="1903412"/>
                <a:gridCol w="1905000"/>
                <a:gridCol w="1660525"/>
                <a:gridCol w="1825625"/>
                <a:gridCol w="1822450"/>
              </a:tblGrid>
              <a:tr h="644525">
                <a:tc rowSpan="2">
                  <a:txBody>
                    <a:bodyPr/>
                    <a:lstStyle/>
                    <a:p>
                      <a:pPr marL="0" marR="0" lvl="0" indent="0" algn="l" defTabSz="1017588" rtl="0" eaLnBrk="1" fontAlgn="base" latinLnBrk="0" hangingPunct="1">
                        <a:lnSpc>
                          <a:spcPct val="100000"/>
                        </a:lnSpc>
                        <a:spcBef>
                          <a:spcPct val="20000"/>
                        </a:spcBef>
                        <a:spcAft>
                          <a:spcPct val="0"/>
                        </a:spcAft>
                        <a:buClr>
                          <a:schemeClr val="accent1"/>
                        </a:buClr>
                        <a:buSzTx/>
                        <a:buFont typeface="Wingdings" pitchFamily="2" charset="2"/>
                        <a:buNone/>
                        <a:tabLst/>
                      </a:pPr>
                      <a:r>
                        <a:rPr kumimoji="0" lang="fr-FR" sz="1800" b="0" i="0" u="none" strike="noStrike" cap="none" normalizeH="0" baseline="0" smtClean="0">
                          <a:ln>
                            <a:noFill/>
                          </a:ln>
                          <a:solidFill>
                            <a:schemeClr val="tx1"/>
                          </a:solidFill>
                          <a:effectLst/>
                          <a:latin typeface="Arial" charset="0"/>
                          <a:cs typeface="Arial" charset="0"/>
                        </a:rPr>
                        <a:t>Nature de l’intervention</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rowSpan="2">
                  <a:txBody>
                    <a:bodyPr/>
                    <a:lstStyle/>
                    <a:p>
                      <a:pPr marL="0" marR="0" lvl="0" indent="0" algn="l" defTabSz="1017588" rtl="0" eaLnBrk="1" fontAlgn="base" latinLnBrk="0" hangingPunct="1">
                        <a:lnSpc>
                          <a:spcPct val="100000"/>
                        </a:lnSpc>
                        <a:spcBef>
                          <a:spcPct val="20000"/>
                        </a:spcBef>
                        <a:spcAft>
                          <a:spcPct val="0"/>
                        </a:spcAft>
                        <a:buClr>
                          <a:schemeClr val="accent1"/>
                        </a:buClr>
                        <a:buSzTx/>
                        <a:buFont typeface="Wingdings" pitchFamily="2" charset="2"/>
                        <a:buNone/>
                        <a:tabLst/>
                      </a:pPr>
                      <a:r>
                        <a:rPr kumimoji="0" lang="fr-FR" sz="1800" b="0" i="0" u="none" strike="noStrike" cap="none" normalizeH="0" baseline="0" smtClean="0">
                          <a:ln>
                            <a:noFill/>
                          </a:ln>
                          <a:solidFill>
                            <a:schemeClr val="tx1"/>
                          </a:solidFill>
                          <a:effectLst/>
                          <a:latin typeface="Arial" charset="0"/>
                          <a:cs typeface="Arial" charset="0"/>
                        </a:rPr>
                        <a:t>Tension maximale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rowSpan="2">
                  <a:txBody>
                    <a:bodyPr/>
                    <a:lstStyle/>
                    <a:p>
                      <a:pPr marL="0" marR="0" lvl="0" indent="0" algn="l" defTabSz="1017588" rtl="0" eaLnBrk="1" fontAlgn="base" latinLnBrk="0" hangingPunct="1">
                        <a:lnSpc>
                          <a:spcPct val="100000"/>
                        </a:lnSpc>
                        <a:spcBef>
                          <a:spcPct val="20000"/>
                        </a:spcBef>
                        <a:spcAft>
                          <a:spcPct val="0"/>
                        </a:spcAft>
                        <a:buClr>
                          <a:schemeClr val="accent1"/>
                        </a:buClr>
                        <a:buSzTx/>
                        <a:buFont typeface="Wingdings" pitchFamily="2" charset="2"/>
                        <a:buNone/>
                        <a:tabLst/>
                      </a:pPr>
                      <a:r>
                        <a:rPr kumimoji="0" lang="fr-FR" sz="1800" b="0" i="0" u="none" strike="noStrike" cap="none" normalizeH="0" baseline="0" smtClean="0">
                          <a:ln>
                            <a:noFill/>
                          </a:ln>
                          <a:solidFill>
                            <a:schemeClr val="tx1"/>
                          </a:solidFill>
                          <a:effectLst/>
                          <a:latin typeface="Arial" charset="0"/>
                          <a:cs typeface="Arial" charset="0"/>
                        </a:rPr>
                        <a:t>Calibre maximal des protections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gridSpan="2">
                  <a:txBody>
                    <a:bodyPr/>
                    <a:lstStyle/>
                    <a:p>
                      <a:pPr marL="0" marR="0" lvl="0" indent="0" algn="l" defTabSz="1017588" rtl="0" eaLnBrk="1" fontAlgn="base" latinLnBrk="0" hangingPunct="1">
                        <a:lnSpc>
                          <a:spcPct val="100000"/>
                        </a:lnSpc>
                        <a:spcBef>
                          <a:spcPct val="20000"/>
                        </a:spcBef>
                        <a:spcAft>
                          <a:spcPct val="0"/>
                        </a:spcAft>
                        <a:buClr>
                          <a:schemeClr val="accent1"/>
                        </a:buClr>
                        <a:buSzTx/>
                        <a:buFont typeface="Wingdings" pitchFamily="2" charset="2"/>
                        <a:buNone/>
                        <a:tabLst/>
                      </a:pPr>
                      <a:r>
                        <a:rPr kumimoji="0" lang="fr-FR" sz="1800" b="0" i="0" u="none" strike="noStrike" cap="none" normalizeH="0" baseline="0" smtClean="0">
                          <a:ln>
                            <a:noFill/>
                          </a:ln>
                          <a:solidFill>
                            <a:schemeClr val="tx1"/>
                          </a:solidFill>
                          <a:effectLst/>
                          <a:latin typeface="Arial" charset="0"/>
                          <a:cs typeface="Arial" charset="0"/>
                        </a:rPr>
                        <a:t>Section maximale de conducteurs</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fr-FR"/>
                    </a:p>
                  </a:txBody>
                  <a:tcPr/>
                </a:tc>
              </a:tr>
              <a:tr h="777875">
                <a:tc vMerge="1">
                  <a:txBody>
                    <a:bodyPr/>
                    <a:lstStyle/>
                    <a:p>
                      <a:endParaRPr lang="fr-FR"/>
                    </a:p>
                  </a:txBody>
                  <a:tcPr/>
                </a:tc>
                <a:tc vMerge="1">
                  <a:txBody>
                    <a:bodyPr/>
                    <a:lstStyle/>
                    <a:p>
                      <a:endParaRPr lang="fr-FR"/>
                    </a:p>
                  </a:txBody>
                  <a:tcPr/>
                </a:tc>
                <a:tc vMerge="1">
                  <a:txBody>
                    <a:bodyPr/>
                    <a:lstStyle/>
                    <a:p>
                      <a:endParaRPr lang="fr-FR"/>
                    </a:p>
                  </a:txBody>
                  <a:tcPr/>
                </a:tc>
                <a:tc>
                  <a:txBody>
                    <a:bodyPr/>
                    <a:lstStyle/>
                    <a:p>
                      <a:pPr marL="0" marR="0" lvl="0" indent="0" algn="l" defTabSz="1017588" rtl="0" eaLnBrk="1" fontAlgn="base" latinLnBrk="0" hangingPunct="1">
                        <a:lnSpc>
                          <a:spcPct val="100000"/>
                        </a:lnSpc>
                        <a:spcBef>
                          <a:spcPct val="20000"/>
                        </a:spcBef>
                        <a:spcAft>
                          <a:spcPct val="0"/>
                        </a:spcAft>
                        <a:buClr>
                          <a:schemeClr val="accent1"/>
                        </a:buClr>
                        <a:buSzTx/>
                        <a:buFont typeface="Wingdings" pitchFamily="2" charset="2"/>
                        <a:buNone/>
                        <a:tabLst/>
                      </a:pPr>
                      <a:r>
                        <a:rPr kumimoji="0" lang="fr-FR" sz="1800" b="0" i="0" u="none" strike="noStrike" cap="none" normalizeH="0" baseline="0" smtClean="0">
                          <a:ln>
                            <a:noFill/>
                          </a:ln>
                          <a:solidFill>
                            <a:schemeClr val="tx1"/>
                          </a:solidFill>
                          <a:effectLst/>
                          <a:latin typeface="Arial" charset="0"/>
                          <a:cs typeface="Arial" charset="0"/>
                        </a:rPr>
                        <a:t>Circuits de puissance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1017588" rtl="0" eaLnBrk="1" fontAlgn="base" latinLnBrk="0" hangingPunct="1">
                        <a:lnSpc>
                          <a:spcPct val="100000"/>
                        </a:lnSpc>
                        <a:spcBef>
                          <a:spcPct val="20000"/>
                        </a:spcBef>
                        <a:spcAft>
                          <a:spcPct val="0"/>
                        </a:spcAft>
                        <a:buClr>
                          <a:schemeClr val="accent1"/>
                        </a:buClr>
                        <a:buSzTx/>
                        <a:buFont typeface="Wingdings" pitchFamily="2" charset="2"/>
                        <a:buNone/>
                        <a:tabLst/>
                      </a:pPr>
                      <a:r>
                        <a:rPr kumimoji="0" lang="fr-FR" sz="1800" b="0" i="0" u="none" strike="noStrike" cap="none" normalizeH="0" baseline="0" smtClean="0">
                          <a:ln>
                            <a:noFill/>
                          </a:ln>
                          <a:solidFill>
                            <a:schemeClr val="tx1"/>
                          </a:solidFill>
                          <a:effectLst/>
                          <a:latin typeface="Arial" charset="0"/>
                          <a:cs typeface="Arial" charset="0"/>
                        </a:rPr>
                        <a:t>Circuits de commande</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844550">
                <a:tc>
                  <a:txBody>
                    <a:bodyPr/>
                    <a:lstStyle/>
                    <a:p>
                      <a:pPr marL="0" marR="0" lvl="0" indent="0" algn="l" defTabSz="1017588" rtl="0" eaLnBrk="1" fontAlgn="base" latinLnBrk="0" hangingPunct="1">
                        <a:lnSpc>
                          <a:spcPct val="100000"/>
                        </a:lnSpc>
                        <a:spcBef>
                          <a:spcPct val="20000"/>
                        </a:spcBef>
                        <a:spcAft>
                          <a:spcPct val="0"/>
                        </a:spcAft>
                        <a:buClr>
                          <a:schemeClr val="accent1"/>
                        </a:buClr>
                        <a:buSzTx/>
                        <a:buFont typeface="Wingdings" pitchFamily="2" charset="2"/>
                        <a:buNone/>
                        <a:tabLst/>
                      </a:pPr>
                      <a:r>
                        <a:rPr kumimoji="0" lang="fr-FR" sz="1800" b="0" i="0" u="none" strike="noStrike" cap="none" normalizeH="0" baseline="0" smtClean="0">
                          <a:ln>
                            <a:noFill/>
                          </a:ln>
                          <a:solidFill>
                            <a:schemeClr val="tx1"/>
                          </a:solidFill>
                          <a:effectLst/>
                          <a:latin typeface="Arial" charset="0"/>
                          <a:cs typeface="Arial" charset="0"/>
                        </a:rPr>
                        <a:t>Intervention</a:t>
                      </a:r>
                    </a:p>
                    <a:p>
                      <a:pPr marL="0" marR="0" lvl="0" indent="0" algn="l" defTabSz="1017588" rtl="0" eaLnBrk="1" fontAlgn="base" latinLnBrk="0" hangingPunct="1">
                        <a:lnSpc>
                          <a:spcPct val="100000"/>
                        </a:lnSpc>
                        <a:spcBef>
                          <a:spcPct val="20000"/>
                        </a:spcBef>
                        <a:spcAft>
                          <a:spcPct val="0"/>
                        </a:spcAft>
                        <a:buClr>
                          <a:schemeClr val="accent1"/>
                        </a:buClr>
                        <a:buSzTx/>
                        <a:buFont typeface="Wingdings" pitchFamily="2" charset="2"/>
                        <a:buNone/>
                        <a:tabLst/>
                      </a:pPr>
                      <a:r>
                        <a:rPr kumimoji="0" lang="fr-FR" sz="1800" b="0" i="0" u="none" strike="noStrike" cap="none" normalizeH="0" baseline="0" smtClean="0">
                          <a:ln>
                            <a:noFill/>
                          </a:ln>
                          <a:solidFill>
                            <a:schemeClr val="tx1"/>
                          </a:solidFill>
                          <a:effectLst/>
                          <a:latin typeface="Arial" charset="0"/>
                          <a:cs typeface="Arial" charset="0"/>
                        </a:rPr>
                        <a:t>générale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1017588" rtl="0" eaLnBrk="1" fontAlgn="base" latinLnBrk="0" hangingPunct="1">
                        <a:lnSpc>
                          <a:spcPct val="100000"/>
                        </a:lnSpc>
                        <a:spcBef>
                          <a:spcPct val="20000"/>
                        </a:spcBef>
                        <a:spcAft>
                          <a:spcPct val="0"/>
                        </a:spcAft>
                        <a:buClr>
                          <a:schemeClr val="accent1"/>
                        </a:buClr>
                        <a:buSzTx/>
                        <a:buFont typeface="Wingdings" pitchFamily="2" charset="2"/>
                        <a:buNone/>
                        <a:tabLst/>
                      </a:pPr>
                      <a:r>
                        <a:rPr kumimoji="0" lang="fr-FR" sz="1800" b="0" i="0" u="none" strike="noStrike" cap="none" normalizeH="0" baseline="0" smtClean="0">
                          <a:ln>
                            <a:noFill/>
                          </a:ln>
                          <a:solidFill>
                            <a:schemeClr val="tx1"/>
                          </a:solidFill>
                          <a:effectLst/>
                          <a:latin typeface="Arial" charset="0"/>
                          <a:cs typeface="Arial" charset="0"/>
                        </a:rPr>
                        <a:t>Alternatif 1000 V</a:t>
                      </a:r>
                    </a:p>
                    <a:p>
                      <a:pPr marL="0" marR="0" lvl="0" indent="0" algn="l" defTabSz="1017588" rtl="0" eaLnBrk="1" fontAlgn="base" latinLnBrk="0" hangingPunct="1">
                        <a:lnSpc>
                          <a:spcPct val="100000"/>
                        </a:lnSpc>
                        <a:spcBef>
                          <a:spcPct val="20000"/>
                        </a:spcBef>
                        <a:spcAft>
                          <a:spcPct val="0"/>
                        </a:spcAft>
                        <a:buClr>
                          <a:schemeClr val="accent1"/>
                        </a:buClr>
                        <a:buSzTx/>
                        <a:buFont typeface="Wingdings" pitchFamily="2" charset="2"/>
                        <a:buNone/>
                        <a:tabLst/>
                      </a:pPr>
                      <a:r>
                        <a:rPr kumimoji="0" lang="fr-FR" sz="1800" b="0" i="0" u="none" strike="noStrike" cap="none" normalizeH="0" baseline="0" smtClean="0">
                          <a:ln>
                            <a:noFill/>
                          </a:ln>
                          <a:solidFill>
                            <a:schemeClr val="tx1"/>
                          </a:solidFill>
                          <a:effectLst/>
                          <a:latin typeface="Arial" charset="0"/>
                          <a:cs typeface="Arial" charset="0"/>
                        </a:rPr>
                        <a:t>Continu 1500 V</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1017588" rtl="0" eaLnBrk="1" fontAlgn="base" latinLnBrk="0" hangingPunct="1">
                        <a:lnSpc>
                          <a:spcPct val="100000"/>
                        </a:lnSpc>
                        <a:spcBef>
                          <a:spcPct val="20000"/>
                        </a:spcBef>
                        <a:spcAft>
                          <a:spcPct val="0"/>
                        </a:spcAft>
                        <a:buClr>
                          <a:schemeClr val="accent1"/>
                        </a:buClr>
                        <a:buSzTx/>
                        <a:buFont typeface="Wingdings" pitchFamily="2" charset="2"/>
                        <a:buNone/>
                        <a:tabLst/>
                      </a:pPr>
                      <a:r>
                        <a:rPr kumimoji="0" lang="fr-FR" sz="1800" b="0" i="0" u="none" strike="noStrike" cap="none" normalizeH="0" baseline="0" smtClean="0">
                          <a:ln>
                            <a:noFill/>
                          </a:ln>
                          <a:solidFill>
                            <a:schemeClr val="tx1"/>
                          </a:solidFill>
                          <a:effectLst/>
                          <a:latin typeface="Arial" charset="0"/>
                          <a:cs typeface="Arial" charset="0"/>
                        </a:rPr>
                        <a:t>Alternatif 63 A</a:t>
                      </a:r>
                    </a:p>
                    <a:p>
                      <a:pPr marL="0" marR="0" lvl="0" indent="0" algn="l" defTabSz="1017588" rtl="0" eaLnBrk="1" fontAlgn="base" latinLnBrk="0" hangingPunct="1">
                        <a:lnSpc>
                          <a:spcPct val="100000"/>
                        </a:lnSpc>
                        <a:spcBef>
                          <a:spcPct val="20000"/>
                        </a:spcBef>
                        <a:spcAft>
                          <a:spcPct val="0"/>
                        </a:spcAft>
                        <a:buClr>
                          <a:schemeClr val="accent1"/>
                        </a:buClr>
                        <a:buSzTx/>
                        <a:buFont typeface="Wingdings" pitchFamily="2" charset="2"/>
                        <a:buNone/>
                        <a:tabLst/>
                      </a:pPr>
                      <a:r>
                        <a:rPr kumimoji="0" lang="fr-FR" sz="1800" b="0" i="0" u="none" strike="noStrike" cap="none" normalizeH="0" baseline="0" smtClean="0">
                          <a:ln>
                            <a:noFill/>
                          </a:ln>
                          <a:solidFill>
                            <a:schemeClr val="tx1"/>
                          </a:solidFill>
                          <a:effectLst/>
                          <a:latin typeface="Arial" charset="0"/>
                          <a:cs typeface="Arial" charset="0"/>
                        </a:rPr>
                        <a:t>Continu 32 A</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1017588" rtl="0" eaLnBrk="1" fontAlgn="base" latinLnBrk="0" hangingPunct="1">
                        <a:lnSpc>
                          <a:spcPct val="100000"/>
                        </a:lnSpc>
                        <a:spcBef>
                          <a:spcPct val="20000"/>
                        </a:spcBef>
                        <a:spcAft>
                          <a:spcPct val="0"/>
                        </a:spcAft>
                        <a:buClr>
                          <a:schemeClr val="accent1"/>
                        </a:buClr>
                        <a:buSzTx/>
                        <a:buFontTx/>
                        <a:buNone/>
                        <a:tabLst/>
                      </a:pPr>
                      <a:endParaRPr kumimoji="0" lang="fr-FR" sz="18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1017588" rtl="0" eaLnBrk="1" fontAlgn="base" latinLnBrk="0" hangingPunct="1">
                        <a:lnSpc>
                          <a:spcPct val="100000"/>
                        </a:lnSpc>
                        <a:spcBef>
                          <a:spcPct val="20000"/>
                        </a:spcBef>
                        <a:spcAft>
                          <a:spcPct val="0"/>
                        </a:spcAft>
                        <a:buClr>
                          <a:schemeClr val="accent1"/>
                        </a:buClr>
                        <a:buSzTx/>
                        <a:buFont typeface="Wingdings" pitchFamily="2" charset="2"/>
                        <a:buNone/>
                        <a:tabLst/>
                      </a:pPr>
                      <a:endParaRPr kumimoji="0" lang="fr-FR" sz="18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842963">
                <a:tc>
                  <a:txBody>
                    <a:bodyPr/>
                    <a:lstStyle/>
                    <a:p>
                      <a:pPr marL="0" marR="0" lvl="0" indent="0" algn="l" defTabSz="1017588" rtl="0" eaLnBrk="1" fontAlgn="base" latinLnBrk="0" hangingPunct="1">
                        <a:lnSpc>
                          <a:spcPct val="100000"/>
                        </a:lnSpc>
                        <a:spcBef>
                          <a:spcPct val="20000"/>
                        </a:spcBef>
                        <a:spcAft>
                          <a:spcPct val="0"/>
                        </a:spcAft>
                        <a:buClr>
                          <a:schemeClr val="accent1"/>
                        </a:buClr>
                        <a:buSzTx/>
                        <a:buFont typeface="Wingdings" pitchFamily="2" charset="2"/>
                        <a:buNone/>
                        <a:tabLst/>
                      </a:pPr>
                      <a:r>
                        <a:rPr kumimoji="0" lang="fr-FR" sz="1800" b="0" i="0" u="none" strike="noStrike" cap="none" normalizeH="0" baseline="0" smtClean="0">
                          <a:ln>
                            <a:noFill/>
                          </a:ln>
                          <a:solidFill>
                            <a:schemeClr val="tx1"/>
                          </a:solidFill>
                          <a:effectLst/>
                          <a:latin typeface="Arial" charset="0"/>
                          <a:cs typeface="Arial" charset="0"/>
                        </a:rPr>
                        <a:t>Connexion</a:t>
                      </a:r>
                    </a:p>
                    <a:p>
                      <a:pPr marL="0" marR="0" lvl="0" indent="0" algn="l" defTabSz="1017588" rtl="0" eaLnBrk="1" fontAlgn="base" latinLnBrk="0" hangingPunct="1">
                        <a:lnSpc>
                          <a:spcPct val="100000"/>
                        </a:lnSpc>
                        <a:spcBef>
                          <a:spcPct val="20000"/>
                        </a:spcBef>
                        <a:spcAft>
                          <a:spcPct val="0"/>
                        </a:spcAft>
                        <a:buClr>
                          <a:schemeClr val="accent1"/>
                        </a:buClr>
                        <a:buSzTx/>
                        <a:buFont typeface="Wingdings" pitchFamily="2" charset="2"/>
                        <a:buNone/>
                        <a:tabLst/>
                      </a:pPr>
                      <a:r>
                        <a:rPr kumimoji="0" lang="fr-FR" sz="1800" b="0" i="0" u="none" strike="noStrike" cap="none" normalizeH="0" baseline="0" smtClean="0">
                          <a:ln>
                            <a:noFill/>
                          </a:ln>
                          <a:solidFill>
                            <a:schemeClr val="tx1"/>
                          </a:solidFill>
                          <a:effectLst/>
                          <a:latin typeface="Arial" charset="0"/>
                          <a:cs typeface="Arial" charset="0"/>
                        </a:rPr>
                        <a:t>Déconnexion</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1017588" rtl="0" eaLnBrk="1" fontAlgn="base" latinLnBrk="0" hangingPunct="1">
                        <a:lnSpc>
                          <a:spcPct val="100000"/>
                        </a:lnSpc>
                        <a:spcBef>
                          <a:spcPct val="20000"/>
                        </a:spcBef>
                        <a:spcAft>
                          <a:spcPct val="0"/>
                        </a:spcAft>
                        <a:buClr>
                          <a:schemeClr val="accent1"/>
                        </a:buClr>
                        <a:buSzTx/>
                        <a:buFont typeface="Wingdings" pitchFamily="2" charset="2"/>
                        <a:buNone/>
                        <a:tabLst/>
                      </a:pPr>
                      <a:r>
                        <a:rPr kumimoji="0" lang="fr-FR" sz="1800" b="0" i="0" u="none" strike="noStrike" cap="none" normalizeH="0" baseline="0" smtClean="0">
                          <a:ln>
                            <a:noFill/>
                          </a:ln>
                          <a:solidFill>
                            <a:schemeClr val="tx1"/>
                          </a:solidFill>
                          <a:effectLst/>
                          <a:latin typeface="Arial" charset="0"/>
                          <a:cs typeface="Arial" charset="0"/>
                        </a:rPr>
                        <a:t>Alternatif 600 V</a:t>
                      </a:r>
                    </a:p>
                    <a:p>
                      <a:pPr marL="0" marR="0" lvl="0" indent="0" algn="l" defTabSz="1017588" rtl="0" eaLnBrk="1" fontAlgn="base" latinLnBrk="0" hangingPunct="1">
                        <a:lnSpc>
                          <a:spcPct val="100000"/>
                        </a:lnSpc>
                        <a:spcBef>
                          <a:spcPct val="20000"/>
                        </a:spcBef>
                        <a:spcAft>
                          <a:spcPct val="0"/>
                        </a:spcAft>
                        <a:buClr>
                          <a:schemeClr val="accent1"/>
                        </a:buClr>
                        <a:buSzTx/>
                        <a:buFont typeface="Wingdings" pitchFamily="2" charset="2"/>
                        <a:buNone/>
                        <a:tabLst/>
                      </a:pPr>
                      <a:r>
                        <a:rPr kumimoji="0" lang="fr-FR" sz="1800" b="0" i="0" u="none" strike="noStrike" cap="none" normalizeH="0" baseline="0" smtClean="0">
                          <a:ln>
                            <a:noFill/>
                          </a:ln>
                          <a:solidFill>
                            <a:schemeClr val="tx1"/>
                          </a:solidFill>
                          <a:effectLst/>
                          <a:latin typeface="Arial" charset="0"/>
                          <a:cs typeface="Arial" charset="0"/>
                        </a:rPr>
                        <a:t>Continu 750 V</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1017588" rtl="0" eaLnBrk="1" fontAlgn="base" latinLnBrk="0" hangingPunct="1">
                        <a:lnSpc>
                          <a:spcPct val="100000"/>
                        </a:lnSpc>
                        <a:spcBef>
                          <a:spcPct val="20000"/>
                        </a:spcBef>
                        <a:spcAft>
                          <a:spcPct val="0"/>
                        </a:spcAft>
                        <a:buClr>
                          <a:schemeClr val="accent1"/>
                        </a:buClr>
                        <a:buSzTx/>
                        <a:buFont typeface="Wingdings" pitchFamily="2" charset="2"/>
                        <a:buNone/>
                        <a:tabLst/>
                      </a:pPr>
                      <a:r>
                        <a:rPr kumimoji="0" lang="fr-FR" sz="1800" b="0" i="0" u="none" strike="noStrike" cap="none" normalizeH="0" baseline="0" smtClean="0">
                          <a:ln>
                            <a:noFill/>
                          </a:ln>
                          <a:solidFill>
                            <a:schemeClr val="tx1"/>
                          </a:solidFill>
                          <a:effectLst/>
                          <a:latin typeface="Arial" charset="0"/>
                          <a:cs typeface="Arial" charset="0"/>
                        </a:rPr>
                        <a:t>Alternatif 63 A</a:t>
                      </a:r>
                    </a:p>
                    <a:p>
                      <a:pPr marL="0" marR="0" lvl="0" indent="0" algn="l" defTabSz="1017588" rtl="0" eaLnBrk="1" fontAlgn="base" latinLnBrk="0" hangingPunct="1">
                        <a:lnSpc>
                          <a:spcPct val="100000"/>
                        </a:lnSpc>
                        <a:spcBef>
                          <a:spcPct val="20000"/>
                        </a:spcBef>
                        <a:spcAft>
                          <a:spcPct val="0"/>
                        </a:spcAft>
                        <a:buClr>
                          <a:schemeClr val="accent1"/>
                        </a:buClr>
                        <a:buSzTx/>
                        <a:buFont typeface="Wingdings" pitchFamily="2" charset="2"/>
                        <a:buNone/>
                        <a:tabLst/>
                      </a:pPr>
                      <a:r>
                        <a:rPr kumimoji="0" lang="fr-FR" sz="1800" b="0" i="0" u="none" strike="noStrike" cap="none" normalizeH="0" baseline="0" smtClean="0">
                          <a:ln>
                            <a:noFill/>
                          </a:ln>
                          <a:solidFill>
                            <a:schemeClr val="tx1"/>
                          </a:solidFill>
                          <a:effectLst/>
                          <a:latin typeface="Arial" charset="0"/>
                          <a:cs typeface="Arial" charset="0"/>
                        </a:rPr>
                        <a:t>Continu 32 A</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1017588" rtl="0" eaLnBrk="1" fontAlgn="base" latinLnBrk="0" hangingPunct="1">
                        <a:lnSpc>
                          <a:spcPct val="100000"/>
                        </a:lnSpc>
                        <a:spcBef>
                          <a:spcPct val="20000"/>
                        </a:spcBef>
                        <a:spcAft>
                          <a:spcPct val="0"/>
                        </a:spcAft>
                        <a:buClr>
                          <a:schemeClr val="accent1"/>
                        </a:buClr>
                        <a:buSzTx/>
                        <a:buFontTx/>
                        <a:buNone/>
                        <a:tabLst/>
                      </a:pPr>
                      <a:r>
                        <a:rPr kumimoji="0" lang="fr-FR" sz="1800" b="0" i="0" u="none" strike="noStrike" cap="none" normalizeH="0" baseline="0" smtClean="0">
                          <a:ln>
                            <a:noFill/>
                          </a:ln>
                          <a:solidFill>
                            <a:schemeClr val="tx1"/>
                          </a:solidFill>
                          <a:effectLst/>
                          <a:latin typeface="Arial" charset="0"/>
                          <a:cs typeface="Arial" charset="0"/>
                        </a:rPr>
                        <a:t>6 mm² cuivre</a:t>
                      </a:r>
                    </a:p>
                    <a:p>
                      <a:pPr marL="0" marR="0" lvl="0" indent="0" algn="l" defTabSz="1017588" rtl="0" eaLnBrk="1" fontAlgn="base" latinLnBrk="0" hangingPunct="1">
                        <a:lnSpc>
                          <a:spcPct val="100000"/>
                        </a:lnSpc>
                        <a:spcBef>
                          <a:spcPct val="20000"/>
                        </a:spcBef>
                        <a:spcAft>
                          <a:spcPct val="0"/>
                        </a:spcAft>
                        <a:buClr>
                          <a:schemeClr val="accent1"/>
                        </a:buClr>
                        <a:buSzTx/>
                        <a:buFontTx/>
                        <a:buNone/>
                        <a:tabLst/>
                      </a:pPr>
                      <a:r>
                        <a:rPr kumimoji="0" lang="fr-FR" sz="1800" b="0" i="0" u="none" strike="noStrike" cap="none" normalizeH="0" baseline="0" smtClean="0">
                          <a:ln>
                            <a:noFill/>
                          </a:ln>
                          <a:solidFill>
                            <a:schemeClr val="tx1"/>
                          </a:solidFill>
                          <a:effectLst/>
                          <a:latin typeface="Arial" charset="0"/>
                          <a:cs typeface="Arial" charset="0"/>
                        </a:rPr>
                        <a:t>10 mm² alu</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1017588" rtl="0" eaLnBrk="1" fontAlgn="base" latinLnBrk="0" hangingPunct="1">
                        <a:lnSpc>
                          <a:spcPct val="100000"/>
                        </a:lnSpc>
                        <a:spcBef>
                          <a:spcPct val="20000"/>
                        </a:spcBef>
                        <a:spcAft>
                          <a:spcPct val="0"/>
                        </a:spcAft>
                        <a:buClr>
                          <a:schemeClr val="accent1"/>
                        </a:buClr>
                        <a:buSzTx/>
                        <a:buFont typeface="Wingdings" pitchFamily="2" charset="2"/>
                        <a:buNone/>
                        <a:tabLst/>
                      </a:pPr>
                      <a:r>
                        <a:rPr kumimoji="0" lang="fr-FR" sz="1800" b="0" i="0" u="none" strike="noStrike" cap="none" normalizeH="0" baseline="0" smtClean="0">
                          <a:ln>
                            <a:noFill/>
                          </a:ln>
                          <a:solidFill>
                            <a:schemeClr val="tx1"/>
                          </a:solidFill>
                          <a:effectLst/>
                          <a:latin typeface="Arial" charset="0"/>
                          <a:cs typeface="Arial" charset="0"/>
                        </a:rPr>
                        <a:t>10 mm² cuivre</a:t>
                      </a:r>
                    </a:p>
                    <a:p>
                      <a:pPr marL="0" marR="0" lvl="0" indent="0" algn="l" defTabSz="1017588" rtl="0" eaLnBrk="1" fontAlgn="base" latinLnBrk="0" hangingPunct="1">
                        <a:lnSpc>
                          <a:spcPct val="100000"/>
                        </a:lnSpc>
                        <a:spcBef>
                          <a:spcPct val="20000"/>
                        </a:spcBef>
                        <a:spcAft>
                          <a:spcPct val="0"/>
                        </a:spcAft>
                        <a:buClr>
                          <a:schemeClr val="accent1"/>
                        </a:buClr>
                        <a:buSzTx/>
                        <a:buFont typeface="Wingdings" pitchFamily="2" charset="2"/>
                        <a:buNone/>
                        <a:tabLst/>
                      </a:pPr>
                      <a:r>
                        <a:rPr kumimoji="0" lang="fr-FR" sz="1800" b="0" i="0" u="none" strike="noStrike" cap="none" normalizeH="0" baseline="0" smtClean="0">
                          <a:ln>
                            <a:noFill/>
                          </a:ln>
                          <a:solidFill>
                            <a:schemeClr val="tx1"/>
                          </a:solidFill>
                          <a:effectLst/>
                          <a:latin typeface="Arial" charset="0"/>
                          <a:cs typeface="Arial" charset="0"/>
                        </a:rPr>
                        <a:t>16 mm² alu</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r h="844550">
                <a:tc>
                  <a:txBody>
                    <a:bodyPr/>
                    <a:lstStyle/>
                    <a:p>
                      <a:pPr marL="0" marR="0" lvl="0" indent="0" algn="l" defTabSz="1017588" rtl="0" eaLnBrk="1" fontAlgn="base" latinLnBrk="0" hangingPunct="1">
                        <a:lnSpc>
                          <a:spcPct val="100000"/>
                        </a:lnSpc>
                        <a:spcBef>
                          <a:spcPct val="20000"/>
                        </a:spcBef>
                        <a:spcAft>
                          <a:spcPct val="0"/>
                        </a:spcAft>
                        <a:buClr>
                          <a:schemeClr val="accent1"/>
                        </a:buClr>
                        <a:buSzTx/>
                        <a:buFont typeface="Wingdings" pitchFamily="2" charset="2"/>
                        <a:buNone/>
                        <a:tabLst/>
                      </a:pPr>
                      <a:r>
                        <a:rPr kumimoji="0" lang="fr-FR" sz="1800" b="0" i="0" u="none" strike="noStrike" cap="none" normalizeH="0" baseline="0" smtClean="0">
                          <a:ln>
                            <a:noFill/>
                          </a:ln>
                          <a:solidFill>
                            <a:schemeClr val="tx1"/>
                          </a:solidFill>
                          <a:effectLst/>
                          <a:latin typeface="Arial" charset="0"/>
                          <a:cs typeface="Arial" charset="0"/>
                        </a:rPr>
                        <a:t>Photo voltaïque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1017588" rtl="0" eaLnBrk="1" fontAlgn="base" latinLnBrk="0" hangingPunct="1">
                        <a:lnSpc>
                          <a:spcPct val="100000"/>
                        </a:lnSpc>
                        <a:spcBef>
                          <a:spcPct val="20000"/>
                        </a:spcBef>
                        <a:spcAft>
                          <a:spcPct val="0"/>
                        </a:spcAft>
                        <a:buClr>
                          <a:schemeClr val="accent1"/>
                        </a:buClr>
                        <a:buSzTx/>
                        <a:buFont typeface="Wingdings" pitchFamily="2" charset="2"/>
                        <a:buNone/>
                        <a:tabLst/>
                      </a:pPr>
                      <a:r>
                        <a:rPr kumimoji="0" lang="fr-FR" sz="1800" b="0" i="0" u="none" strike="noStrike" cap="none" normalizeH="0" baseline="0" smtClean="0">
                          <a:ln>
                            <a:noFill/>
                          </a:ln>
                          <a:solidFill>
                            <a:schemeClr val="tx1"/>
                          </a:solidFill>
                          <a:effectLst/>
                          <a:latin typeface="Arial" charset="0"/>
                          <a:cs typeface="Arial" charset="0"/>
                        </a:rPr>
                        <a:t>Alternatif 1000 V</a:t>
                      </a:r>
                    </a:p>
                    <a:p>
                      <a:pPr marL="0" marR="0" lvl="0" indent="0" algn="l" defTabSz="1017588" rtl="0" eaLnBrk="1" fontAlgn="base" latinLnBrk="0" hangingPunct="1">
                        <a:lnSpc>
                          <a:spcPct val="100000"/>
                        </a:lnSpc>
                        <a:spcBef>
                          <a:spcPct val="20000"/>
                        </a:spcBef>
                        <a:spcAft>
                          <a:spcPct val="0"/>
                        </a:spcAft>
                        <a:buClr>
                          <a:schemeClr val="accent1"/>
                        </a:buClr>
                        <a:buSzTx/>
                        <a:buFont typeface="Wingdings" pitchFamily="2" charset="2"/>
                        <a:buNone/>
                        <a:tabLst/>
                      </a:pPr>
                      <a:r>
                        <a:rPr kumimoji="0" lang="fr-FR" sz="1800" b="0" i="0" u="none" strike="noStrike" cap="none" normalizeH="0" baseline="0" smtClean="0">
                          <a:ln>
                            <a:noFill/>
                          </a:ln>
                          <a:solidFill>
                            <a:schemeClr val="tx1"/>
                          </a:solidFill>
                          <a:effectLst/>
                          <a:latin typeface="Arial" charset="0"/>
                          <a:cs typeface="Arial" charset="0"/>
                        </a:rPr>
                        <a:t>Continu 1500 V</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1017588" rtl="0" eaLnBrk="1" fontAlgn="base" latinLnBrk="0" hangingPunct="1">
                        <a:lnSpc>
                          <a:spcPct val="100000"/>
                        </a:lnSpc>
                        <a:spcBef>
                          <a:spcPct val="20000"/>
                        </a:spcBef>
                        <a:spcAft>
                          <a:spcPct val="0"/>
                        </a:spcAft>
                        <a:buClr>
                          <a:schemeClr val="accent1"/>
                        </a:buClr>
                        <a:buSzTx/>
                        <a:buFont typeface="Wingdings" pitchFamily="2" charset="2"/>
                        <a:buNone/>
                        <a:tabLst/>
                      </a:pPr>
                      <a:r>
                        <a:rPr kumimoji="0" lang="fr-FR" sz="1800" b="0" i="0" u="none" strike="noStrike" cap="none" normalizeH="0" baseline="0" smtClean="0">
                          <a:ln>
                            <a:noFill/>
                          </a:ln>
                          <a:solidFill>
                            <a:schemeClr val="tx1"/>
                          </a:solidFill>
                          <a:effectLst/>
                          <a:latin typeface="Arial" charset="0"/>
                          <a:cs typeface="Arial" charset="0"/>
                        </a:rPr>
                        <a:t>Alternatif 63 A</a:t>
                      </a:r>
                    </a:p>
                    <a:p>
                      <a:pPr marL="0" marR="0" lvl="0" indent="0" algn="l" defTabSz="1017588" rtl="0" eaLnBrk="1" fontAlgn="base" latinLnBrk="0" hangingPunct="1">
                        <a:lnSpc>
                          <a:spcPct val="100000"/>
                        </a:lnSpc>
                        <a:spcBef>
                          <a:spcPct val="20000"/>
                        </a:spcBef>
                        <a:spcAft>
                          <a:spcPct val="0"/>
                        </a:spcAft>
                        <a:buClr>
                          <a:schemeClr val="accent1"/>
                        </a:buClr>
                        <a:buSzTx/>
                        <a:buFont typeface="Wingdings" pitchFamily="2" charset="2"/>
                        <a:buNone/>
                        <a:tabLst/>
                      </a:pPr>
                      <a:r>
                        <a:rPr kumimoji="0" lang="fr-FR" sz="1800" b="0" i="0" u="none" strike="noStrike" cap="none" normalizeH="0" baseline="0" smtClean="0">
                          <a:ln>
                            <a:noFill/>
                          </a:ln>
                          <a:solidFill>
                            <a:schemeClr val="tx1"/>
                          </a:solidFill>
                          <a:effectLst/>
                          <a:latin typeface="Arial" charset="0"/>
                          <a:cs typeface="Arial" charset="0"/>
                        </a:rPr>
                        <a:t>Continu 32 A</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1017588" rtl="0" eaLnBrk="1" fontAlgn="base" latinLnBrk="0" hangingPunct="1">
                        <a:lnSpc>
                          <a:spcPct val="100000"/>
                        </a:lnSpc>
                        <a:spcBef>
                          <a:spcPct val="20000"/>
                        </a:spcBef>
                        <a:spcAft>
                          <a:spcPct val="0"/>
                        </a:spcAft>
                        <a:buClr>
                          <a:schemeClr val="accent1"/>
                        </a:buClr>
                        <a:buSzTx/>
                        <a:buFont typeface="Wingdings" pitchFamily="2" charset="2"/>
                        <a:buNone/>
                        <a:tabLst/>
                      </a:pPr>
                      <a:r>
                        <a:rPr kumimoji="0" lang="fr-FR" sz="1800" b="0" i="0" u="none" strike="noStrike" cap="none" normalizeH="0" baseline="0" smtClean="0">
                          <a:ln>
                            <a:noFill/>
                          </a:ln>
                          <a:solidFill>
                            <a:schemeClr val="tx1"/>
                          </a:solidFill>
                          <a:effectLst/>
                          <a:latin typeface="Arial" charset="0"/>
                          <a:cs typeface="Arial" charset="0"/>
                        </a:rPr>
                        <a:t>10 mm² cuivre</a:t>
                      </a:r>
                    </a:p>
                    <a:p>
                      <a:pPr marL="0" marR="0" lvl="0" indent="0" algn="l" defTabSz="1017588" rtl="0" eaLnBrk="1" fontAlgn="base" latinLnBrk="0" hangingPunct="1">
                        <a:lnSpc>
                          <a:spcPct val="100000"/>
                        </a:lnSpc>
                        <a:spcBef>
                          <a:spcPct val="20000"/>
                        </a:spcBef>
                        <a:spcAft>
                          <a:spcPct val="0"/>
                        </a:spcAft>
                        <a:buClr>
                          <a:schemeClr val="accent1"/>
                        </a:buClr>
                        <a:buSzTx/>
                        <a:buFont typeface="Wingdings" pitchFamily="2" charset="2"/>
                        <a:buNone/>
                        <a:tabLst/>
                      </a:pPr>
                      <a:r>
                        <a:rPr kumimoji="0" lang="fr-FR" sz="1800" b="0" i="0" u="none" strike="noStrike" cap="none" normalizeH="0" baseline="0" smtClean="0">
                          <a:ln>
                            <a:noFill/>
                          </a:ln>
                          <a:solidFill>
                            <a:schemeClr val="tx1"/>
                          </a:solidFill>
                          <a:effectLst/>
                          <a:latin typeface="Arial" charset="0"/>
                          <a:cs typeface="Arial" charset="0"/>
                        </a:rPr>
                        <a:t>16 mm² alu</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1017588" rtl="0" eaLnBrk="1" fontAlgn="base" latinLnBrk="0" hangingPunct="1">
                        <a:lnSpc>
                          <a:spcPct val="100000"/>
                        </a:lnSpc>
                        <a:spcBef>
                          <a:spcPct val="20000"/>
                        </a:spcBef>
                        <a:spcAft>
                          <a:spcPct val="0"/>
                        </a:spcAft>
                        <a:buClr>
                          <a:schemeClr val="accent1"/>
                        </a:buClr>
                        <a:buSzTx/>
                        <a:buFont typeface="Wingdings" pitchFamily="2" charset="2"/>
                        <a:buNone/>
                        <a:tabLst/>
                      </a:pPr>
                      <a:r>
                        <a:rPr kumimoji="0" lang="fr-FR" sz="1800" b="0" i="0" u="none" strike="noStrike" cap="none" normalizeH="0" baseline="0" smtClean="0">
                          <a:ln>
                            <a:noFill/>
                          </a:ln>
                          <a:solidFill>
                            <a:schemeClr val="tx1"/>
                          </a:solidFill>
                          <a:effectLst/>
                          <a:latin typeface="Arial" charset="0"/>
                          <a:cs typeface="Arial" charset="0"/>
                        </a:rPr>
                        <a:t>10 mm² cuivre</a:t>
                      </a:r>
                    </a:p>
                    <a:p>
                      <a:pPr marL="0" marR="0" lvl="0" indent="0" algn="l" defTabSz="1017588" rtl="0" eaLnBrk="1" fontAlgn="base" latinLnBrk="0" hangingPunct="1">
                        <a:lnSpc>
                          <a:spcPct val="100000"/>
                        </a:lnSpc>
                        <a:spcBef>
                          <a:spcPct val="20000"/>
                        </a:spcBef>
                        <a:spcAft>
                          <a:spcPct val="0"/>
                        </a:spcAft>
                        <a:buClr>
                          <a:schemeClr val="accent1"/>
                        </a:buClr>
                        <a:buSzTx/>
                        <a:buFont typeface="Wingdings" pitchFamily="2" charset="2"/>
                        <a:buNone/>
                        <a:tabLst/>
                      </a:pPr>
                      <a:r>
                        <a:rPr kumimoji="0" lang="fr-FR" sz="1800" b="0" i="0" u="none" strike="noStrike" cap="none" normalizeH="0" baseline="0" smtClean="0">
                          <a:ln>
                            <a:noFill/>
                          </a:ln>
                          <a:solidFill>
                            <a:schemeClr val="tx1"/>
                          </a:solidFill>
                          <a:effectLst/>
                          <a:latin typeface="Arial" charset="0"/>
                          <a:cs typeface="Arial" charset="0"/>
                        </a:rPr>
                        <a:t>16 mm² alu</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pied de page 4"/>
          <p:cNvSpPr>
            <a:spLocks noGrp="1"/>
          </p:cNvSpPr>
          <p:nvPr>
            <p:ph type="ftr" sz="quarter" idx="11"/>
          </p:nvPr>
        </p:nvSpPr>
        <p:spPr/>
        <p:txBody>
          <a:bodyPr/>
          <a:lstStyle/>
          <a:p>
            <a:r>
              <a:rPr lang="fr-FR"/>
              <a:t>Formation à l'habilitation électrique - module BR - collectif Homo Habilis Aquitaine - 2013</a:t>
            </a:r>
          </a:p>
        </p:txBody>
      </p:sp>
      <p:sp>
        <p:nvSpPr>
          <p:cNvPr id="6" name="Espace réservé du numéro de diapositive 5"/>
          <p:cNvSpPr>
            <a:spLocks noGrp="1"/>
          </p:cNvSpPr>
          <p:nvPr>
            <p:ph type="sldNum" sz="quarter" idx="12"/>
          </p:nvPr>
        </p:nvSpPr>
        <p:spPr/>
        <p:txBody>
          <a:bodyPr/>
          <a:lstStyle/>
          <a:p>
            <a:fld id="{06400340-1A64-4104-A657-8BD02B642E40}" type="slidenum">
              <a:rPr lang="fr-FR"/>
              <a:pPr/>
              <a:t>9</a:t>
            </a:fld>
            <a:endParaRPr lang="fr-FR"/>
          </a:p>
        </p:txBody>
      </p:sp>
      <p:sp>
        <p:nvSpPr>
          <p:cNvPr id="50178" name="Rectangle 2"/>
          <p:cNvSpPr>
            <a:spLocks noGrp="1" noChangeArrowheads="1"/>
          </p:cNvSpPr>
          <p:nvPr>
            <p:ph type="title"/>
          </p:nvPr>
        </p:nvSpPr>
        <p:spPr/>
        <p:txBody>
          <a:bodyPr/>
          <a:lstStyle/>
          <a:p>
            <a:r>
              <a:rPr lang="fr-FR" sz="3800"/>
              <a:t>1 - interventions BT générales</a:t>
            </a:r>
          </a:p>
        </p:txBody>
      </p:sp>
      <p:sp>
        <p:nvSpPr>
          <p:cNvPr id="50179" name="Rectangle 3"/>
          <p:cNvSpPr>
            <a:spLocks noGrp="1" noChangeArrowheads="1"/>
          </p:cNvSpPr>
          <p:nvPr>
            <p:ph type="body" idx="1"/>
          </p:nvPr>
        </p:nvSpPr>
        <p:spPr/>
        <p:txBody>
          <a:bodyPr/>
          <a:lstStyle/>
          <a:p>
            <a:r>
              <a:rPr lang="fr-FR"/>
              <a:t>Préparation de l’intervention :</a:t>
            </a:r>
          </a:p>
          <a:p>
            <a:endParaRPr lang="fr-FR"/>
          </a:p>
          <a:p>
            <a:pPr lvl="1"/>
            <a:r>
              <a:rPr lang="fr-FR"/>
              <a:t> toute intervention préventive sera précédée d’une analyse du risque, d’une préparation du travail, d’une organisation préalable,</a:t>
            </a:r>
          </a:p>
          <a:p>
            <a:pPr lvl="1"/>
            <a:r>
              <a:rPr lang="fr-FR"/>
              <a:t> lors d’une intervention de dépannage non planifiée, il sera également demandé une analyse du risque et une organisation préventive.</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pied de page 4"/>
          <p:cNvSpPr>
            <a:spLocks noGrp="1"/>
          </p:cNvSpPr>
          <p:nvPr>
            <p:ph type="ftr" sz="quarter" idx="11"/>
          </p:nvPr>
        </p:nvSpPr>
        <p:spPr/>
        <p:txBody>
          <a:bodyPr/>
          <a:lstStyle/>
          <a:p>
            <a:r>
              <a:rPr lang="fr-FR"/>
              <a:t>Formation à l'habilitation électrique - module BR - collectif Homo Habilis Aquitaine - 2013</a:t>
            </a:r>
          </a:p>
        </p:txBody>
      </p:sp>
      <p:sp>
        <p:nvSpPr>
          <p:cNvPr id="7" name="Espace réservé du numéro de diapositive 5"/>
          <p:cNvSpPr>
            <a:spLocks noGrp="1"/>
          </p:cNvSpPr>
          <p:nvPr>
            <p:ph type="sldNum" sz="quarter" idx="12"/>
          </p:nvPr>
        </p:nvSpPr>
        <p:spPr/>
        <p:txBody>
          <a:bodyPr/>
          <a:lstStyle/>
          <a:p>
            <a:fld id="{AAB751F9-85FE-4561-9722-CE3C0D006F98}" type="slidenum">
              <a:rPr lang="fr-FR"/>
              <a:pPr/>
              <a:t>10</a:t>
            </a:fld>
            <a:endParaRPr lang="fr-FR"/>
          </a:p>
        </p:txBody>
      </p:sp>
      <p:sp>
        <p:nvSpPr>
          <p:cNvPr id="52226" name="Rectangle 2"/>
          <p:cNvSpPr>
            <a:spLocks noGrp="1" noChangeArrowheads="1"/>
          </p:cNvSpPr>
          <p:nvPr>
            <p:ph type="title"/>
          </p:nvPr>
        </p:nvSpPr>
        <p:spPr/>
        <p:txBody>
          <a:bodyPr/>
          <a:lstStyle/>
          <a:p>
            <a:r>
              <a:rPr lang="fr-FR" sz="3800"/>
              <a:t>1 - interventions BT générales</a:t>
            </a:r>
          </a:p>
        </p:txBody>
      </p:sp>
      <p:sp>
        <p:nvSpPr>
          <p:cNvPr id="52227" name="Rectangle 3"/>
          <p:cNvSpPr>
            <a:spLocks noGrp="1" noChangeArrowheads="1"/>
          </p:cNvSpPr>
          <p:nvPr>
            <p:ph type="body" idx="1"/>
          </p:nvPr>
        </p:nvSpPr>
        <p:spPr/>
        <p:txBody>
          <a:bodyPr/>
          <a:lstStyle/>
          <a:p>
            <a:r>
              <a:rPr lang="fr-FR"/>
              <a:t>Le chargé d’intervention BR connaît l’installation sur laquelle il va intervenir :</a:t>
            </a:r>
          </a:p>
          <a:p>
            <a:pPr lvl="1"/>
            <a:r>
              <a:rPr lang="fr-FR"/>
              <a:t> il en connaît les schémas et les plans,</a:t>
            </a:r>
          </a:p>
          <a:p>
            <a:pPr lvl="1"/>
            <a:r>
              <a:rPr lang="fr-FR"/>
              <a:t> s’il ne les connaît pas, il doit se renseigner et s’informer auprès du chargé d’exploitation pour remise de ces plans et schémas.</a:t>
            </a:r>
          </a:p>
        </p:txBody>
      </p:sp>
      <p:pic>
        <p:nvPicPr>
          <p:cNvPr id="52228" name="Picture 4" descr="BR7"/>
          <p:cNvPicPr>
            <a:picLocks noChangeAspect="1" noChangeArrowheads="1"/>
          </p:cNvPicPr>
          <p:nvPr/>
        </p:nvPicPr>
        <p:blipFill>
          <a:blip r:embed="rId2" cstate="print"/>
          <a:srcRect/>
          <a:stretch>
            <a:fillRect/>
          </a:stretch>
        </p:blipFill>
        <p:spPr bwMode="auto">
          <a:xfrm>
            <a:off x="7126288" y="4548188"/>
            <a:ext cx="2667000" cy="2000250"/>
          </a:xfrm>
          <a:prstGeom prst="rect">
            <a:avLst/>
          </a:prstGeom>
          <a:noFill/>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pied de page 4"/>
          <p:cNvSpPr>
            <a:spLocks noGrp="1"/>
          </p:cNvSpPr>
          <p:nvPr>
            <p:ph type="ftr" sz="quarter" idx="11"/>
          </p:nvPr>
        </p:nvSpPr>
        <p:spPr/>
        <p:txBody>
          <a:bodyPr/>
          <a:lstStyle/>
          <a:p>
            <a:r>
              <a:rPr lang="fr-FR"/>
              <a:t>Formation à l'habilitation électrique - module BR - collectif Homo Habilis Aquitaine - 2013</a:t>
            </a:r>
          </a:p>
        </p:txBody>
      </p:sp>
      <p:sp>
        <p:nvSpPr>
          <p:cNvPr id="7" name="Espace réservé du numéro de diapositive 5"/>
          <p:cNvSpPr>
            <a:spLocks noGrp="1"/>
          </p:cNvSpPr>
          <p:nvPr>
            <p:ph type="sldNum" sz="quarter" idx="12"/>
          </p:nvPr>
        </p:nvSpPr>
        <p:spPr/>
        <p:txBody>
          <a:bodyPr/>
          <a:lstStyle/>
          <a:p>
            <a:fld id="{64984C2C-0062-4A0A-8C67-12CA42BCB526}" type="slidenum">
              <a:rPr lang="fr-FR"/>
              <a:pPr/>
              <a:t>11</a:t>
            </a:fld>
            <a:endParaRPr lang="fr-FR"/>
          </a:p>
        </p:txBody>
      </p:sp>
      <p:sp>
        <p:nvSpPr>
          <p:cNvPr id="53250" name="Rectangle 2"/>
          <p:cNvSpPr>
            <a:spLocks noGrp="1" noChangeArrowheads="1"/>
          </p:cNvSpPr>
          <p:nvPr>
            <p:ph type="title"/>
          </p:nvPr>
        </p:nvSpPr>
        <p:spPr/>
        <p:txBody>
          <a:bodyPr/>
          <a:lstStyle/>
          <a:p>
            <a:r>
              <a:rPr lang="fr-FR" sz="3800"/>
              <a:t>1 - interventions BT générales</a:t>
            </a:r>
          </a:p>
        </p:txBody>
      </p:sp>
      <p:sp>
        <p:nvSpPr>
          <p:cNvPr id="53251" name="Rectangle 3"/>
          <p:cNvSpPr>
            <a:spLocks noGrp="1" noChangeArrowheads="1"/>
          </p:cNvSpPr>
          <p:nvPr>
            <p:ph type="body" idx="1"/>
          </p:nvPr>
        </p:nvSpPr>
        <p:spPr/>
        <p:txBody>
          <a:bodyPr/>
          <a:lstStyle/>
          <a:p>
            <a:pPr>
              <a:lnSpc>
                <a:spcPct val="90000"/>
              </a:lnSpc>
            </a:pPr>
            <a:endParaRPr lang="fr-FR" sz="3000"/>
          </a:p>
          <a:p>
            <a:pPr>
              <a:lnSpc>
                <a:spcPct val="90000"/>
              </a:lnSpc>
            </a:pPr>
            <a:r>
              <a:rPr lang="fr-FR" sz="3000"/>
              <a:t>Une intervention se fait sur une installation consignée, avec pose d’écrans ou de nappes pour éviter le voisinage,</a:t>
            </a:r>
          </a:p>
          <a:p>
            <a:pPr>
              <a:lnSpc>
                <a:spcPct val="90000"/>
              </a:lnSpc>
            </a:pPr>
            <a:r>
              <a:rPr lang="fr-FR" sz="3000"/>
              <a:t>Le chargé d’intervention BR met en œuvre les EPI et les ECS (Équipements Collectifs de Sécurité),</a:t>
            </a:r>
          </a:p>
          <a:p>
            <a:pPr>
              <a:lnSpc>
                <a:spcPct val="90000"/>
              </a:lnSpc>
            </a:pPr>
            <a:r>
              <a:rPr lang="fr-FR" sz="3000"/>
              <a:t>Un chargé d’intervention BR peut consigner pour lui-même l’installation sur laquelle lui ou son exécutant va intervenir. Dans ce cas, il n’y aura pas de rédaction d’attestation de consignation.</a:t>
            </a:r>
          </a:p>
        </p:txBody>
      </p:sp>
      <p:pic>
        <p:nvPicPr>
          <p:cNvPr id="53252" name="Picture 4" descr="BR8"/>
          <p:cNvPicPr>
            <a:picLocks noChangeAspect="1" noChangeArrowheads="1"/>
          </p:cNvPicPr>
          <p:nvPr/>
        </p:nvPicPr>
        <p:blipFill>
          <a:blip r:embed="rId2" cstate="print"/>
          <a:srcRect/>
          <a:stretch>
            <a:fillRect/>
          </a:stretch>
        </p:blipFill>
        <p:spPr bwMode="auto">
          <a:xfrm>
            <a:off x="7735888" y="414338"/>
            <a:ext cx="2466975" cy="1847850"/>
          </a:xfrm>
          <a:prstGeom prst="rect">
            <a:avLst/>
          </a:prstGeom>
          <a:noFill/>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pied de page 4"/>
          <p:cNvSpPr>
            <a:spLocks noGrp="1"/>
          </p:cNvSpPr>
          <p:nvPr>
            <p:ph type="ftr" sz="quarter" idx="11"/>
          </p:nvPr>
        </p:nvSpPr>
        <p:spPr/>
        <p:txBody>
          <a:bodyPr/>
          <a:lstStyle/>
          <a:p>
            <a:r>
              <a:rPr lang="fr-FR"/>
              <a:t>Formation à l'habilitation électrique - module BR - collectif Homo Habilis Aquitaine - 2013</a:t>
            </a:r>
          </a:p>
        </p:txBody>
      </p:sp>
      <p:sp>
        <p:nvSpPr>
          <p:cNvPr id="6" name="Espace réservé du numéro de diapositive 5"/>
          <p:cNvSpPr>
            <a:spLocks noGrp="1"/>
          </p:cNvSpPr>
          <p:nvPr>
            <p:ph type="sldNum" sz="quarter" idx="12"/>
          </p:nvPr>
        </p:nvSpPr>
        <p:spPr/>
        <p:txBody>
          <a:bodyPr/>
          <a:lstStyle/>
          <a:p>
            <a:fld id="{270B59A6-4656-4B81-8933-4CD9EE5F76EE}" type="slidenum">
              <a:rPr lang="fr-FR"/>
              <a:pPr/>
              <a:t>12</a:t>
            </a:fld>
            <a:endParaRPr lang="fr-FR"/>
          </a:p>
        </p:txBody>
      </p:sp>
      <p:sp>
        <p:nvSpPr>
          <p:cNvPr id="54274" name="Rectangle 2"/>
          <p:cNvSpPr>
            <a:spLocks noGrp="1" noChangeArrowheads="1"/>
          </p:cNvSpPr>
          <p:nvPr>
            <p:ph type="title"/>
          </p:nvPr>
        </p:nvSpPr>
        <p:spPr/>
        <p:txBody>
          <a:bodyPr/>
          <a:lstStyle/>
          <a:p>
            <a:r>
              <a:rPr lang="fr-FR" sz="3800"/>
              <a:t>1 - interventions BT générales</a:t>
            </a:r>
          </a:p>
        </p:txBody>
      </p:sp>
      <p:sp>
        <p:nvSpPr>
          <p:cNvPr id="54275" name="Rectangle 3"/>
          <p:cNvSpPr>
            <a:spLocks noGrp="1" noChangeArrowheads="1"/>
          </p:cNvSpPr>
          <p:nvPr>
            <p:ph type="body" idx="1"/>
          </p:nvPr>
        </p:nvSpPr>
        <p:spPr/>
        <p:txBody>
          <a:bodyPr/>
          <a:lstStyle/>
          <a:p>
            <a:r>
              <a:rPr lang="fr-FR" sz="3200"/>
              <a:t>Une intervention sous tension n’est autorisée que dans le seul cas où il y a impossibilité technique de couper le courant,</a:t>
            </a:r>
          </a:p>
          <a:p>
            <a:r>
              <a:rPr lang="fr-FR" sz="3200"/>
              <a:t>Dans ce cas, l’intervention se fera avec EPI, mais, pour éviter le contact direct ou le court circuit, la manipulation ne se fera que sur un seul potentiel à la fois, les autres potentiels étant isolés les uns des autres le temps des connexions / déconnexions.</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pied de page 4"/>
          <p:cNvSpPr>
            <a:spLocks noGrp="1"/>
          </p:cNvSpPr>
          <p:nvPr>
            <p:ph type="ftr" sz="quarter" idx="11"/>
          </p:nvPr>
        </p:nvSpPr>
        <p:spPr/>
        <p:txBody>
          <a:bodyPr/>
          <a:lstStyle/>
          <a:p>
            <a:r>
              <a:rPr lang="fr-FR"/>
              <a:t>Formation à l'habilitation électrique - module BR - collectif Homo Habilis Aquitaine - 2013</a:t>
            </a:r>
          </a:p>
        </p:txBody>
      </p:sp>
      <p:sp>
        <p:nvSpPr>
          <p:cNvPr id="7" name="Espace réservé du numéro de diapositive 5"/>
          <p:cNvSpPr>
            <a:spLocks noGrp="1"/>
          </p:cNvSpPr>
          <p:nvPr>
            <p:ph type="sldNum" sz="quarter" idx="12"/>
          </p:nvPr>
        </p:nvSpPr>
        <p:spPr/>
        <p:txBody>
          <a:bodyPr/>
          <a:lstStyle/>
          <a:p>
            <a:fld id="{C27C16EE-2452-4DF6-8CEB-A7C88005EFF6}" type="slidenum">
              <a:rPr lang="fr-FR"/>
              <a:pPr/>
              <a:t>13</a:t>
            </a:fld>
            <a:endParaRPr lang="fr-FR"/>
          </a:p>
        </p:txBody>
      </p:sp>
      <p:sp>
        <p:nvSpPr>
          <p:cNvPr id="55298" name="Rectangle 2"/>
          <p:cNvSpPr>
            <a:spLocks noGrp="1" noChangeArrowheads="1"/>
          </p:cNvSpPr>
          <p:nvPr>
            <p:ph type="title"/>
          </p:nvPr>
        </p:nvSpPr>
        <p:spPr/>
        <p:txBody>
          <a:bodyPr/>
          <a:lstStyle/>
          <a:p>
            <a:r>
              <a:rPr lang="fr-FR" sz="3800"/>
              <a:t>1 - interventions BT générales</a:t>
            </a:r>
          </a:p>
        </p:txBody>
      </p:sp>
      <p:sp>
        <p:nvSpPr>
          <p:cNvPr id="55299" name="Rectangle 3"/>
          <p:cNvSpPr>
            <a:spLocks noGrp="1" noChangeArrowheads="1"/>
          </p:cNvSpPr>
          <p:nvPr>
            <p:ph type="body" idx="1"/>
          </p:nvPr>
        </p:nvSpPr>
        <p:spPr/>
        <p:txBody>
          <a:bodyPr/>
          <a:lstStyle/>
          <a:p>
            <a:r>
              <a:rPr lang="fr-FR"/>
              <a:t>Si l’intervention se déroule au voisinage de la HT, le chargé d’interventions et son exécutant seront habilités H0 ou H0V selon le cas.</a:t>
            </a:r>
          </a:p>
        </p:txBody>
      </p:sp>
      <p:pic>
        <p:nvPicPr>
          <p:cNvPr id="55300" name="Picture 4" descr="BR5"/>
          <p:cNvPicPr>
            <a:picLocks noChangeAspect="1" noChangeArrowheads="1"/>
          </p:cNvPicPr>
          <p:nvPr/>
        </p:nvPicPr>
        <p:blipFill>
          <a:blip r:embed="rId2" cstate="print"/>
          <a:srcRect/>
          <a:stretch>
            <a:fillRect/>
          </a:stretch>
        </p:blipFill>
        <p:spPr bwMode="auto">
          <a:xfrm>
            <a:off x="6688138" y="3538538"/>
            <a:ext cx="2362200" cy="3152775"/>
          </a:xfrm>
          <a:prstGeom prst="rect">
            <a:avLst/>
          </a:prstGeom>
          <a:noFill/>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pied de page 4"/>
          <p:cNvSpPr>
            <a:spLocks noGrp="1"/>
          </p:cNvSpPr>
          <p:nvPr>
            <p:ph type="ftr" sz="quarter" idx="11"/>
          </p:nvPr>
        </p:nvSpPr>
        <p:spPr/>
        <p:txBody>
          <a:bodyPr/>
          <a:lstStyle/>
          <a:p>
            <a:r>
              <a:rPr lang="fr-FR"/>
              <a:t>Formation à l'habilitation électrique - module BR - collectif Homo Habilis Aquitaine - 2013</a:t>
            </a:r>
          </a:p>
        </p:txBody>
      </p:sp>
      <p:sp>
        <p:nvSpPr>
          <p:cNvPr id="6" name="Espace réservé du numéro de diapositive 5"/>
          <p:cNvSpPr>
            <a:spLocks noGrp="1"/>
          </p:cNvSpPr>
          <p:nvPr>
            <p:ph type="sldNum" sz="quarter" idx="12"/>
          </p:nvPr>
        </p:nvSpPr>
        <p:spPr/>
        <p:txBody>
          <a:bodyPr/>
          <a:lstStyle/>
          <a:p>
            <a:fld id="{AADBFC5A-79CD-4537-98AA-DCAB544C0746}" type="slidenum">
              <a:rPr lang="fr-FR"/>
              <a:pPr/>
              <a:t>14</a:t>
            </a:fld>
            <a:endParaRPr lang="fr-FR"/>
          </a:p>
        </p:txBody>
      </p:sp>
      <p:sp>
        <p:nvSpPr>
          <p:cNvPr id="56322" name="Rectangle 2"/>
          <p:cNvSpPr>
            <a:spLocks noGrp="1" noChangeArrowheads="1"/>
          </p:cNvSpPr>
          <p:nvPr>
            <p:ph type="title"/>
          </p:nvPr>
        </p:nvSpPr>
        <p:spPr/>
        <p:txBody>
          <a:bodyPr/>
          <a:lstStyle/>
          <a:p>
            <a:r>
              <a:rPr lang="fr-FR" sz="3800"/>
              <a:t>2 - Fonctions et symboles des matériels</a:t>
            </a:r>
          </a:p>
        </p:txBody>
      </p:sp>
      <p:sp>
        <p:nvSpPr>
          <p:cNvPr id="56323" name="Rectangle 3"/>
          <p:cNvSpPr>
            <a:spLocks noGrp="1" noChangeArrowheads="1"/>
          </p:cNvSpPr>
          <p:nvPr>
            <p:ph type="body" idx="1"/>
          </p:nvPr>
        </p:nvSpPr>
        <p:spPr/>
        <p:txBody>
          <a:bodyPr/>
          <a:lstStyle/>
          <a:p>
            <a:r>
              <a:rPr lang="fr-FR"/>
              <a:t>Trois fonctions sont assurées par le matériel et l’appareillage électrique :</a:t>
            </a:r>
          </a:p>
          <a:p>
            <a:pPr lvl="1"/>
            <a:r>
              <a:rPr lang="fr-FR"/>
              <a:t> </a:t>
            </a:r>
            <a:r>
              <a:rPr lang="fr-FR" u="sng"/>
              <a:t>sectionnement</a:t>
            </a:r>
            <a:r>
              <a:rPr lang="fr-FR"/>
              <a:t> ou séparation,</a:t>
            </a:r>
          </a:p>
          <a:p>
            <a:pPr lvl="1"/>
            <a:r>
              <a:rPr lang="fr-FR"/>
              <a:t> </a:t>
            </a:r>
            <a:r>
              <a:rPr lang="fr-FR" u="sng"/>
              <a:t>commande</a:t>
            </a:r>
            <a:r>
              <a:rPr lang="fr-FR"/>
              <a:t>, interruption au passage du courant,</a:t>
            </a:r>
          </a:p>
          <a:p>
            <a:pPr lvl="1"/>
            <a:r>
              <a:rPr lang="fr-FR"/>
              <a:t> </a:t>
            </a:r>
            <a:r>
              <a:rPr lang="fr-FR" u="sng"/>
              <a:t>protection</a:t>
            </a:r>
            <a:r>
              <a:rPr lang="fr-FR"/>
              <a:t> </a:t>
            </a:r>
          </a:p>
          <a:p>
            <a:pPr lvl="2"/>
            <a:r>
              <a:rPr lang="fr-FR"/>
              <a:t>magnétothermique par fusible ou disjoncteur,</a:t>
            </a:r>
          </a:p>
          <a:p>
            <a:pPr lvl="2"/>
            <a:r>
              <a:rPr lang="fr-FR"/>
              <a:t>différentielle.</a:t>
            </a:r>
          </a:p>
          <a:p>
            <a:pPr lvl="1"/>
            <a:endParaRPr lang="fr-F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pied de page 4"/>
          <p:cNvSpPr>
            <a:spLocks noGrp="1"/>
          </p:cNvSpPr>
          <p:nvPr>
            <p:ph type="ftr" sz="quarter" idx="11"/>
          </p:nvPr>
        </p:nvSpPr>
        <p:spPr/>
        <p:txBody>
          <a:bodyPr/>
          <a:lstStyle/>
          <a:p>
            <a:r>
              <a:rPr lang="fr-FR"/>
              <a:t>Formation à l'habilitation électrique - module BR - collectif Homo Habilis Aquitaine - 2013</a:t>
            </a:r>
          </a:p>
        </p:txBody>
      </p:sp>
      <p:sp>
        <p:nvSpPr>
          <p:cNvPr id="7" name="Espace réservé du numéro de diapositive 5"/>
          <p:cNvSpPr>
            <a:spLocks noGrp="1"/>
          </p:cNvSpPr>
          <p:nvPr>
            <p:ph type="sldNum" sz="quarter" idx="12"/>
          </p:nvPr>
        </p:nvSpPr>
        <p:spPr/>
        <p:txBody>
          <a:bodyPr/>
          <a:lstStyle/>
          <a:p>
            <a:fld id="{35340035-B515-4722-9AD3-6DF154DC9364}" type="slidenum">
              <a:rPr lang="fr-FR"/>
              <a:pPr/>
              <a:t>15</a:t>
            </a:fld>
            <a:endParaRPr lang="fr-FR"/>
          </a:p>
        </p:txBody>
      </p:sp>
      <p:sp>
        <p:nvSpPr>
          <p:cNvPr id="57346" name="Rectangle 2"/>
          <p:cNvSpPr>
            <a:spLocks noGrp="1" noChangeArrowheads="1"/>
          </p:cNvSpPr>
          <p:nvPr>
            <p:ph type="title"/>
          </p:nvPr>
        </p:nvSpPr>
        <p:spPr/>
        <p:txBody>
          <a:bodyPr/>
          <a:lstStyle/>
          <a:p>
            <a:r>
              <a:rPr lang="fr-FR" sz="3800"/>
              <a:t>2 - Fonctions et symboles des matériels</a:t>
            </a:r>
          </a:p>
        </p:txBody>
      </p:sp>
      <p:sp>
        <p:nvSpPr>
          <p:cNvPr id="57347" name="Rectangle 3"/>
          <p:cNvSpPr>
            <a:spLocks noGrp="1" noChangeArrowheads="1"/>
          </p:cNvSpPr>
          <p:nvPr>
            <p:ph type="body" idx="1"/>
          </p:nvPr>
        </p:nvSpPr>
        <p:spPr/>
        <p:txBody>
          <a:bodyPr/>
          <a:lstStyle/>
          <a:p>
            <a:r>
              <a:rPr lang="fr-FR"/>
              <a:t> Sectionnement ou séparation :</a:t>
            </a:r>
          </a:p>
          <a:p>
            <a:pPr lvl="1"/>
            <a:r>
              <a:rPr lang="fr-FR"/>
              <a:t> sectionneur (avec fusible) :</a:t>
            </a:r>
          </a:p>
        </p:txBody>
      </p:sp>
      <p:pic>
        <p:nvPicPr>
          <p:cNvPr id="57352" name="Picture 8"/>
          <p:cNvPicPr>
            <a:picLocks noChangeAspect="1" noChangeArrowheads="1"/>
          </p:cNvPicPr>
          <p:nvPr/>
        </p:nvPicPr>
        <p:blipFill>
          <a:blip r:embed="rId2" cstate="print"/>
          <a:srcRect r="-31250" b="-34079"/>
          <a:stretch>
            <a:fillRect/>
          </a:stretch>
        </p:blipFill>
        <p:spPr bwMode="auto">
          <a:xfrm>
            <a:off x="2401888" y="3233738"/>
            <a:ext cx="4800600" cy="26670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pied de page 4"/>
          <p:cNvSpPr>
            <a:spLocks noGrp="1"/>
          </p:cNvSpPr>
          <p:nvPr>
            <p:ph type="ftr" sz="quarter" idx="11"/>
          </p:nvPr>
        </p:nvSpPr>
        <p:spPr/>
        <p:txBody>
          <a:bodyPr/>
          <a:lstStyle/>
          <a:p>
            <a:r>
              <a:rPr lang="fr-FR"/>
              <a:t>Formation à l'habilitation électrique - module BR - collectif Homo Habilis Aquitaine - 2013</a:t>
            </a:r>
          </a:p>
        </p:txBody>
      </p:sp>
      <p:sp>
        <p:nvSpPr>
          <p:cNvPr id="8" name="Espace réservé du numéro de diapositive 5"/>
          <p:cNvSpPr>
            <a:spLocks noGrp="1"/>
          </p:cNvSpPr>
          <p:nvPr>
            <p:ph type="sldNum" sz="quarter" idx="12"/>
          </p:nvPr>
        </p:nvSpPr>
        <p:spPr/>
        <p:txBody>
          <a:bodyPr/>
          <a:lstStyle/>
          <a:p>
            <a:fld id="{7C453D75-3DA3-484B-91AF-FB163A809951}" type="slidenum">
              <a:rPr lang="fr-FR"/>
              <a:pPr/>
              <a:t>16</a:t>
            </a:fld>
            <a:endParaRPr lang="fr-FR"/>
          </a:p>
        </p:txBody>
      </p:sp>
      <p:sp>
        <p:nvSpPr>
          <p:cNvPr id="58370" name="Rectangle 2"/>
          <p:cNvSpPr>
            <a:spLocks noGrp="1" noChangeArrowheads="1"/>
          </p:cNvSpPr>
          <p:nvPr>
            <p:ph type="title"/>
          </p:nvPr>
        </p:nvSpPr>
        <p:spPr/>
        <p:txBody>
          <a:bodyPr/>
          <a:lstStyle/>
          <a:p>
            <a:r>
              <a:rPr lang="fr-FR" sz="3800"/>
              <a:t>2 - Fonctions et symboles des matériels</a:t>
            </a:r>
          </a:p>
        </p:txBody>
      </p:sp>
      <p:sp>
        <p:nvSpPr>
          <p:cNvPr id="58371" name="Rectangle 3"/>
          <p:cNvSpPr>
            <a:spLocks noGrp="1" noChangeArrowheads="1"/>
          </p:cNvSpPr>
          <p:nvPr>
            <p:ph type="body" idx="1"/>
          </p:nvPr>
        </p:nvSpPr>
        <p:spPr/>
        <p:txBody>
          <a:bodyPr/>
          <a:lstStyle/>
          <a:p>
            <a:r>
              <a:rPr lang="fr-FR"/>
              <a:t> Commande ou interruption :</a:t>
            </a:r>
          </a:p>
          <a:p>
            <a:pPr lvl="1"/>
            <a:r>
              <a:rPr lang="fr-FR"/>
              <a:t> symboles </a:t>
            </a:r>
          </a:p>
          <a:p>
            <a:pPr lvl="2"/>
            <a:r>
              <a:rPr lang="fr-FR"/>
              <a:t> contacteur</a:t>
            </a:r>
          </a:p>
          <a:p>
            <a:pPr lvl="2"/>
            <a:endParaRPr lang="fr-FR"/>
          </a:p>
          <a:p>
            <a:pPr lvl="2"/>
            <a:endParaRPr lang="fr-FR"/>
          </a:p>
          <a:p>
            <a:pPr lvl="2"/>
            <a:endParaRPr lang="fr-FR"/>
          </a:p>
          <a:p>
            <a:pPr lvl="2"/>
            <a:endParaRPr lang="fr-FR"/>
          </a:p>
          <a:p>
            <a:pPr lvl="2"/>
            <a:r>
              <a:rPr lang="fr-FR"/>
              <a:t>interrupteur </a:t>
            </a:r>
          </a:p>
        </p:txBody>
      </p:sp>
      <p:pic>
        <p:nvPicPr>
          <p:cNvPr id="58373" name="Picture 5"/>
          <p:cNvPicPr>
            <a:picLocks noChangeAspect="1" noChangeArrowheads="1"/>
          </p:cNvPicPr>
          <p:nvPr/>
        </p:nvPicPr>
        <p:blipFill>
          <a:blip r:embed="rId2" cstate="print"/>
          <a:srcRect l="-12834" r="-28343" b="-56322"/>
          <a:stretch>
            <a:fillRect/>
          </a:stretch>
        </p:blipFill>
        <p:spPr bwMode="auto">
          <a:xfrm>
            <a:off x="4840288" y="2243138"/>
            <a:ext cx="3200400" cy="2473325"/>
          </a:xfrm>
          <a:prstGeom prst="rect">
            <a:avLst/>
          </a:prstGeom>
          <a:noFill/>
          <a:ln w="9525">
            <a:noFill/>
            <a:miter lim="800000"/>
            <a:headEnd/>
            <a:tailEnd/>
          </a:ln>
          <a:effectLst/>
        </p:spPr>
      </p:pic>
      <p:pic>
        <p:nvPicPr>
          <p:cNvPr id="58374" name="Picture 6"/>
          <p:cNvPicPr>
            <a:picLocks noChangeAspect="1" noChangeArrowheads="1"/>
          </p:cNvPicPr>
          <p:nvPr/>
        </p:nvPicPr>
        <p:blipFill>
          <a:blip r:embed="rId3" cstate="print"/>
          <a:srcRect r="-39479" b="-52380"/>
          <a:stretch>
            <a:fillRect/>
          </a:stretch>
        </p:blipFill>
        <p:spPr bwMode="auto">
          <a:xfrm>
            <a:off x="4992688" y="4148138"/>
            <a:ext cx="3962400" cy="246062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pied de page 4"/>
          <p:cNvSpPr>
            <a:spLocks noGrp="1"/>
          </p:cNvSpPr>
          <p:nvPr>
            <p:ph type="ftr" sz="quarter" idx="11"/>
          </p:nvPr>
        </p:nvSpPr>
        <p:spPr/>
        <p:txBody>
          <a:bodyPr/>
          <a:lstStyle/>
          <a:p>
            <a:r>
              <a:rPr lang="fr-FR"/>
              <a:t>Formation à l'habilitation électrique - module BR - collectif Homo Habilis Aquitaine - 2013</a:t>
            </a:r>
          </a:p>
        </p:txBody>
      </p:sp>
      <p:sp>
        <p:nvSpPr>
          <p:cNvPr id="7" name="Espace réservé du numéro de diapositive 5"/>
          <p:cNvSpPr>
            <a:spLocks noGrp="1"/>
          </p:cNvSpPr>
          <p:nvPr>
            <p:ph type="sldNum" sz="quarter" idx="12"/>
          </p:nvPr>
        </p:nvSpPr>
        <p:spPr/>
        <p:txBody>
          <a:bodyPr/>
          <a:lstStyle/>
          <a:p>
            <a:fld id="{3461B82D-7293-4F79-A73D-5190F5C0D417}" type="slidenum">
              <a:rPr lang="fr-FR"/>
              <a:pPr/>
              <a:t>17</a:t>
            </a:fld>
            <a:endParaRPr lang="fr-FR"/>
          </a:p>
        </p:txBody>
      </p:sp>
      <p:sp>
        <p:nvSpPr>
          <p:cNvPr id="62466" name="Rectangle 2"/>
          <p:cNvSpPr>
            <a:spLocks noGrp="1" noChangeArrowheads="1"/>
          </p:cNvSpPr>
          <p:nvPr>
            <p:ph type="title"/>
          </p:nvPr>
        </p:nvSpPr>
        <p:spPr/>
        <p:txBody>
          <a:bodyPr/>
          <a:lstStyle/>
          <a:p>
            <a:r>
              <a:rPr lang="fr-FR" sz="3800"/>
              <a:t>2 - Fonctions et symboles des matériels</a:t>
            </a:r>
          </a:p>
        </p:txBody>
      </p:sp>
      <p:sp>
        <p:nvSpPr>
          <p:cNvPr id="62467" name="Rectangle 3"/>
          <p:cNvSpPr>
            <a:spLocks noGrp="1" noChangeArrowheads="1"/>
          </p:cNvSpPr>
          <p:nvPr>
            <p:ph type="body" idx="1"/>
          </p:nvPr>
        </p:nvSpPr>
        <p:spPr/>
        <p:txBody>
          <a:bodyPr/>
          <a:lstStyle/>
          <a:p>
            <a:r>
              <a:rPr lang="fr-FR"/>
              <a:t>Protection magnétothermique</a:t>
            </a:r>
          </a:p>
          <a:p>
            <a:pPr>
              <a:buFont typeface="Wingdings" pitchFamily="2" charset="2"/>
              <a:buNone/>
            </a:pPr>
            <a:endParaRPr lang="fr-FR"/>
          </a:p>
        </p:txBody>
      </p:sp>
      <p:pic>
        <p:nvPicPr>
          <p:cNvPr id="62468" name="Picture 4"/>
          <p:cNvPicPr>
            <a:picLocks noChangeAspect="1" noChangeArrowheads="1"/>
          </p:cNvPicPr>
          <p:nvPr/>
        </p:nvPicPr>
        <p:blipFill>
          <a:blip r:embed="rId2" cstate="print"/>
          <a:srcRect/>
          <a:stretch>
            <a:fillRect/>
          </a:stretch>
        </p:blipFill>
        <p:spPr bwMode="auto">
          <a:xfrm>
            <a:off x="3011488" y="2928938"/>
            <a:ext cx="4114800" cy="2654300"/>
          </a:xfrm>
          <a:prstGeom prst="rect">
            <a:avLst/>
          </a:prstGeom>
          <a:noFill/>
          <a:ln w="9525">
            <a:noFill/>
            <a:miter lim="800000"/>
            <a:headEnd/>
            <a:tailEnd/>
          </a:ln>
          <a:effectLst/>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pied de page 4"/>
          <p:cNvSpPr>
            <a:spLocks noGrp="1"/>
          </p:cNvSpPr>
          <p:nvPr>
            <p:ph type="ftr" sz="quarter" idx="11"/>
          </p:nvPr>
        </p:nvSpPr>
        <p:spPr/>
        <p:txBody>
          <a:bodyPr/>
          <a:lstStyle/>
          <a:p>
            <a:r>
              <a:rPr lang="fr-FR"/>
              <a:t>Formation à l'habilitation électrique - module BR - collectif Homo Habilis Aquitaine - 2013</a:t>
            </a:r>
          </a:p>
        </p:txBody>
      </p:sp>
      <p:sp>
        <p:nvSpPr>
          <p:cNvPr id="7" name="Espace réservé du numéro de diapositive 5"/>
          <p:cNvSpPr>
            <a:spLocks noGrp="1"/>
          </p:cNvSpPr>
          <p:nvPr>
            <p:ph type="sldNum" sz="quarter" idx="12"/>
          </p:nvPr>
        </p:nvSpPr>
        <p:spPr/>
        <p:txBody>
          <a:bodyPr/>
          <a:lstStyle/>
          <a:p>
            <a:fld id="{FC8FA24A-D319-4B0A-92A9-C99CBA0FBC23}" type="slidenum">
              <a:rPr lang="fr-FR"/>
              <a:pPr/>
              <a:t>18</a:t>
            </a:fld>
            <a:endParaRPr lang="fr-FR"/>
          </a:p>
        </p:txBody>
      </p:sp>
      <p:sp>
        <p:nvSpPr>
          <p:cNvPr id="63490" name="Rectangle 2"/>
          <p:cNvSpPr>
            <a:spLocks noGrp="1" noChangeArrowheads="1"/>
          </p:cNvSpPr>
          <p:nvPr>
            <p:ph type="title"/>
          </p:nvPr>
        </p:nvSpPr>
        <p:spPr/>
        <p:txBody>
          <a:bodyPr/>
          <a:lstStyle/>
          <a:p>
            <a:r>
              <a:rPr lang="fr-FR" sz="3800"/>
              <a:t>2 - Fonctions et symboles des matériels</a:t>
            </a:r>
          </a:p>
        </p:txBody>
      </p:sp>
      <p:sp>
        <p:nvSpPr>
          <p:cNvPr id="63491" name="Rectangle 3"/>
          <p:cNvSpPr>
            <a:spLocks noGrp="1" noChangeArrowheads="1"/>
          </p:cNvSpPr>
          <p:nvPr>
            <p:ph type="body" idx="1"/>
          </p:nvPr>
        </p:nvSpPr>
        <p:spPr/>
        <p:txBody>
          <a:bodyPr/>
          <a:lstStyle/>
          <a:p>
            <a:r>
              <a:rPr lang="fr-FR"/>
              <a:t>Protection différentielle</a:t>
            </a:r>
          </a:p>
          <a:p>
            <a:endParaRPr lang="fr-FR"/>
          </a:p>
          <a:p>
            <a:pPr>
              <a:buFont typeface="Wingdings" pitchFamily="2" charset="2"/>
              <a:buNone/>
            </a:pPr>
            <a:endParaRPr lang="fr-FR"/>
          </a:p>
        </p:txBody>
      </p:sp>
      <p:pic>
        <p:nvPicPr>
          <p:cNvPr id="63494" name="Picture 6"/>
          <p:cNvPicPr>
            <a:picLocks noChangeAspect="1" noChangeArrowheads="1"/>
          </p:cNvPicPr>
          <p:nvPr/>
        </p:nvPicPr>
        <p:blipFill>
          <a:blip r:embed="rId2" cstate="print"/>
          <a:srcRect/>
          <a:stretch>
            <a:fillRect/>
          </a:stretch>
        </p:blipFill>
        <p:spPr bwMode="auto">
          <a:xfrm>
            <a:off x="2554288" y="2624138"/>
            <a:ext cx="5187950" cy="3363912"/>
          </a:xfrm>
          <a:prstGeom prst="rect">
            <a:avLst/>
          </a:prstGeom>
          <a:noFill/>
          <a:ln w="9525">
            <a:noFill/>
            <a:miter lim="800000"/>
            <a:headEnd/>
            <a:tailEnd/>
          </a:ln>
          <a:effectLst/>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pied de page 4"/>
          <p:cNvSpPr>
            <a:spLocks noGrp="1"/>
          </p:cNvSpPr>
          <p:nvPr>
            <p:ph type="ftr" sz="quarter" idx="11"/>
          </p:nvPr>
        </p:nvSpPr>
        <p:spPr/>
        <p:txBody>
          <a:bodyPr/>
          <a:lstStyle/>
          <a:p>
            <a:r>
              <a:rPr lang="fr-FR"/>
              <a:t>Formation à l'habilitation électrique - module BR - collectif Homo Habilis Aquitaine - 2013</a:t>
            </a:r>
          </a:p>
        </p:txBody>
      </p:sp>
      <p:sp>
        <p:nvSpPr>
          <p:cNvPr id="7" name="Espace réservé du numéro de diapositive 5"/>
          <p:cNvSpPr>
            <a:spLocks noGrp="1"/>
          </p:cNvSpPr>
          <p:nvPr>
            <p:ph type="sldNum" sz="quarter" idx="12"/>
          </p:nvPr>
        </p:nvSpPr>
        <p:spPr/>
        <p:txBody>
          <a:bodyPr/>
          <a:lstStyle/>
          <a:p>
            <a:fld id="{98A845B0-CE4E-4F92-9903-7D5F7B008360}" type="slidenum">
              <a:rPr lang="fr-FR"/>
              <a:pPr/>
              <a:t>19</a:t>
            </a:fld>
            <a:endParaRPr lang="fr-FR"/>
          </a:p>
        </p:txBody>
      </p:sp>
      <p:sp>
        <p:nvSpPr>
          <p:cNvPr id="64514" name="Rectangle 2"/>
          <p:cNvSpPr>
            <a:spLocks noGrp="1" noChangeArrowheads="1"/>
          </p:cNvSpPr>
          <p:nvPr>
            <p:ph type="title"/>
          </p:nvPr>
        </p:nvSpPr>
        <p:spPr/>
        <p:txBody>
          <a:bodyPr/>
          <a:lstStyle/>
          <a:p>
            <a:r>
              <a:rPr lang="fr-FR" sz="3800"/>
              <a:t>2 - Fonctions et symboles des matériels</a:t>
            </a:r>
          </a:p>
        </p:txBody>
      </p:sp>
      <p:sp>
        <p:nvSpPr>
          <p:cNvPr id="64515" name="Rectangle 3"/>
          <p:cNvSpPr>
            <a:spLocks noGrp="1" noChangeArrowheads="1"/>
          </p:cNvSpPr>
          <p:nvPr>
            <p:ph type="body" idx="1"/>
          </p:nvPr>
        </p:nvSpPr>
        <p:spPr/>
        <p:txBody>
          <a:bodyPr/>
          <a:lstStyle/>
          <a:p>
            <a:r>
              <a:rPr lang="fr-FR"/>
              <a:t>Fonctions combinées</a:t>
            </a:r>
          </a:p>
          <a:p>
            <a:pPr lvl="2"/>
            <a:r>
              <a:rPr lang="fr-FR"/>
              <a:t>Disjoncteur sectionneur différentiel</a:t>
            </a:r>
          </a:p>
        </p:txBody>
      </p:sp>
      <p:pic>
        <p:nvPicPr>
          <p:cNvPr id="64516" name="Picture 4"/>
          <p:cNvPicPr>
            <a:picLocks noChangeAspect="1" noChangeArrowheads="1"/>
          </p:cNvPicPr>
          <p:nvPr/>
        </p:nvPicPr>
        <p:blipFill>
          <a:blip r:embed="rId2" cstate="print"/>
          <a:srcRect/>
          <a:stretch>
            <a:fillRect/>
          </a:stretch>
        </p:blipFill>
        <p:spPr bwMode="auto">
          <a:xfrm>
            <a:off x="2173288" y="2852738"/>
            <a:ext cx="5562600" cy="3252787"/>
          </a:xfrm>
          <a:prstGeom prst="rect">
            <a:avLst/>
          </a:prstGeom>
          <a:noFill/>
          <a:ln w="9525">
            <a:noFill/>
            <a:miter lim="800000"/>
            <a:headEnd/>
            <a:tailEnd/>
          </a:ln>
          <a:effectLst/>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pied de page 4"/>
          <p:cNvSpPr>
            <a:spLocks noGrp="1"/>
          </p:cNvSpPr>
          <p:nvPr>
            <p:ph type="ftr" sz="quarter" idx="11"/>
          </p:nvPr>
        </p:nvSpPr>
        <p:spPr/>
        <p:txBody>
          <a:bodyPr/>
          <a:lstStyle/>
          <a:p>
            <a:r>
              <a:rPr lang="fr-FR"/>
              <a:t>Formation à l'habilitation électrique - module BR - collectif Homo Habilis Aquitaine - 2013</a:t>
            </a:r>
          </a:p>
        </p:txBody>
      </p:sp>
      <p:sp>
        <p:nvSpPr>
          <p:cNvPr id="7" name="Espace réservé du numéro de diapositive 5"/>
          <p:cNvSpPr>
            <a:spLocks noGrp="1"/>
          </p:cNvSpPr>
          <p:nvPr>
            <p:ph type="sldNum" sz="quarter" idx="12"/>
          </p:nvPr>
        </p:nvSpPr>
        <p:spPr/>
        <p:txBody>
          <a:bodyPr/>
          <a:lstStyle/>
          <a:p>
            <a:fld id="{7CDF58B2-E846-4B36-A19A-43858F7E9238}" type="slidenum">
              <a:rPr lang="fr-FR"/>
              <a:pPr/>
              <a:t>20</a:t>
            </a:fld>
            <a:endParaRPr lang="fr-FR"/>
          </a:p>
        </p:txBody>
      </p:sp>
      <p:sp>
        <p:nvSpPr>
          <p:cNvPr id="65538" name="Rectangle 2"/>
          <p:cNvSpPr>
            <a:spLocks noGrp="1" noChangeArrowheads="1"/>
          </p:cNvSpPr>
          <p:nvPr>
            <p:ph type="title"/>
          </p:nvPr>
        </p:nvSpPr>
        <p:spPr/>
        <p:txBody>
          <a:bodyPr/>
          <a:lstStyle/>
          <a:p>
            <a:r>
              <a:rPr lang="fr-FR" sz="3800"/>
              <a:t>2 - Fonctions et symboles des matériels</a:t>
            </a:r>
          </a:p>
        </p:txBody>
      </p:sp>
      <p:sp>
        <p:nvSpPr>
          <p:cNvPr id="65539" name="Rectangle 3"/>
          <p:cNvSpPr>
            <a:spLocks noGrp="1" noChangeArrowheads="1"/>
          </p:cNvSpPr>
          <p:nvPr>
            <p:ph type="body" idx="1"/>
          </p:nvPr>
        </p:nvSpPr>
        <p:spPr/>
        <p:txBody>
          <a:bodyPr/>
          <a:lstStyle/>
          <a:p>
            <a:r>
              <a:rPr lang="fr-FR"/>
              <a:t>Départ moteur intégral</a:t>
            </a:r>
          </a:p>
          <a:p>
            <a:pPr lvl="2"/>
            <a:r>
              <a:rPr lang="fr-FR"/>
              <a:t>Sectionnement,</a:t>
            </a:r>
          </a:p>
          <a:p>
            <a:pPr lvl="2"/>
            <a:r>
              <a:rPr lang="fr-FR"/>
              <a:t>Commande,</a:t>
            </a:r>
          </a:p>
          <a:p>
            <a:pPr lvl="2"/>
            <a:r>
              <a:rPr lang="fr-FR"/>
              <a:t>Protection magnétothermique.</a:t>
            </a:r>
          </a:p>
        </p:txBody>
      </p:sp>
      <p:pic>
        <p:nvPicPr>
          <p:cNvPr id="65540" name="Picture 4"/>
          <p:cNvPicPr>
            <a:picLocks noChangeAspect="1" noChangeArrowheads="1"/>
          </p:cNvPicPr>
          <p:nvPr/>
        </p:nvPicPr>
        <p:blipFill>
          <a:blip r:embed="rId2" cstate="print"/>
          <a:srcRect/>
          <a:stretch>
            <a:fillRect/>
          </a:stretch>
        </p:blipFill>
        <p:spPr bwMode="auto">
          <a:xfrm>
            <a:off x="6827838" y="1512888"/>
            <a:ext cx="2781300" cy="5149850"/>
          </a:xfrm>
          <a:prstGeom prst="rect">
            <a:avLst/>
          </a:prstGeom>
          <a:noFill/>
          <a:ln w="9525">
            <a:noFill/>
            <a:miter lim="800000"/>
            <a:headEnd/>
            <a:tailEnd/>
          </a:ln>
          <a:effectLst/>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pied de page 4"/>
          <p:cNvSpPr>
            <a:spLocks noGrp="1"/>
          </p:cNvSpPr>
          <p:nvPr>
            <p:ph type="ftr" sz="quarter" idx="11"/>
          </p:nvPr>
        </p:nvSpPr>
        <p:spPr/>
        <p:txBody>
          <a:bodyPr/>
          <a:lstStyle/>
          <a:p>
            <a:r>
              <a:rPr lang="fr-FR"/>
              <a:t>Formation à l'habilitation électrique - module BR - collectif Homo Habilis Aquitaine - 2013</a:t>
            </a:r>
          </a:p>
        </p:txBody>
      </p:sp>
      <p:sp>
        <p:nvSpPr>
          <p:cNvPr id="6" name="Espace réservé du numéro de diapositive 5"/>
          <p:cNvSpPr>
            <a:spLocks noGrp="1"/>
          </p:cNvSpPr>
          <p:nvPr>
            <p:ph type="sldNum" sz="quarter" idx="12"/>
          </p:nvPr>
        </p:nvSpPr>
        <p:spPr/>
        <p:txBody>
          <a:bodyPr/>
          <a:lstStyle/>
          <a:p>
            <a:fld id="{6A612E5D-F62D-47D1-984A-EFA8610414C7}" type="slidenum">
              <a:rPr lang="fr-FR"/>
              <a:pPr/>
              <a:t>21</a:t>
            </a:fld>
            <a:endParaRPr lang="fr-FR"/>
          </a:p>
        </p:txBody>
      </p:sp>
      <p:sp>
        <p:nvSpPr>
          <p:cNvPr id="66562" name="Rectangle 2"/>
          <p:cNvSpPr>
            <a:spLocks noGrp="1" noChangeArrowheads="1"/>
          </p:cNvSpPr>
          <p:nvPr>
            <p:ph type="title"/>
          </p:nvPr>
        </p:nvSpPr>
        <p:spPr/>
        <p:txBody>
          <a:bodyPr/>
          <a:lstStyle/>
          <a:p>
            <a:r>
              <a:rPr lang="fr-FR" sz="3800"/>
              <a:t>3 - informations, documents à échanger</a:t>
            </a:r>
          </a:p>
        </p:txBody>
      </p:sp>
      <p:sp>
        <p:nvSpPr>
          <p:cNvPr id="66563" name="Rectangle 3"/>
          <p:cNvSpPr>
            <a:spLocks noGrp="1" noChangeArrowheads="1"/>
          </p:cNvSpPr>
          <p:nvPr>
            <p:ph type="body" idx="1"/>
          </p:nvPr>
        </p:nvSpPr>
        <p:spPr/>
        <p:txBody>
          <a:bodyPr/>
          <a:lstStyle/>
          <a:p>
            <a:r>
              <a:rPr lang="fr-FR" sz="3200"/>
              <a:t>Procédures, accès</a:t>
            </a:r>
          </a:p>
          <a:p>
            <a:pPr lvl="1"/>
            <a:r>
              <a:rPr lang="fr-FR" sz="2600"/>
              <a:t> préalablement à l’intervention générale, rédiger un échange d’informations </a:t>
            </a:r>
            <a:r>
              <a:rPr lang="fr-FR" sz="900"/>
              <a:t>(NFC 18-510 - p128)</a:t>
            </a:r>
            <a:r>
              <a:rPr lang="fr-FR" sz="2600"/>
              <a:t> au moyen d’une fiche d’enregistrement des messages collationnés,</a:t>
            </a:r>
          </a:p>
          <a:p>
            <a:pPr lvl="1"/>
            <a:r>
              <a:rPr lang="fr-FR" sz="2600"/>
              <a:t> disposer d’une autorisation de travail </a:t>
            </a:r>
            <a:r>
              <a:rPr lang="fr-FR" sz="900"/>
              <a:t>(NFC 18-510 janvier - p 164 &amp; 171)</a:t>
            </a:r>
            <a:r>
              <a:rPr lang="fr-FR" sz="2600"/>
              <a:t> de manière à préciser les procédures d’accès, les autorisations, les contraintes,</a:t>
            </a:r>
          </a:p>
          <a:p>
            <a:pPr lvl="1"/>
            <a:r>
              <a:rPr lang="fr-FR" sz="2600"/>
              <a:t> chez un particulier </a:t>
            </a:r>
            <a:r>
              <a:rPr lang="fr-FR" sz="900"/>
              <a:t>(NFC 18-510 janvier - p 126)</a:t>
            </a:r>
            <a:r>
              <a:rPr lang="fr-FR" sz="2600"/>
              <a:t> le BR étant seul compétant, doit informer son client des risques et des mesures de préventions pour lui-même et pour son client qui lui autorise l’accès.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pied de page 4"/>
          <p:cNvSpPr>
            <a:spLocks noGrp="1"/>
          </p:cNvSpPr>
          <p:nvPr>
            <p:ph type="ftr" sz="quarter" idx="11"/>
          </p:nvPr>
        </p:nvSpPr>
        <p:spPr/>
        <p:txBody>
          <a:bodyPr/>
          <a:lstStyle/>
          <a:p>
            <a:r>
              <a:rPr lang="fr-FR"/>
              <a:t>Formation à l'habilitation électrique - module BR - collectif Homo Habilis Aquitaine - 2013</a:t>
            </a:r>
          </a:p>
        </p:txBody>
      </p:sp>
      <p:sp>
        <p:nvSpPr>
          <p:cNvPr id="6" name="Espace réservé du numéro de diapositive 5"/>
          <p:cNvSpPr>
            <a:spLocks noGrp="1"/>
          </p:cNvSpPr>
          <p:nvPr>
            <p:ph type="sldNum" sz="quarter" idx="12"/>
          </p:nvPr>
        </p:nvSpPr>
        <p:spPr/>
        <p:txBody>
          <a:bodyPr/>
          <a:lstStyle/>
          <a:p>
            <a:fld id="{27B61346-8322-4325-A272-C84DCC8FBE8E}" type="slidenum">
              <a:rPr lang="fr-FR"/>
              <a:pPr/>
              <a:t>22</a:t>
            </a:fld>
            <a:endParaRPr lang="fr-FR"/>
          </a:p>
        </p:txBody>
      </p:sp>
      <p:sp>
        <p:nvSpPr>
          <p:cNvPr id="67586" name="Rectangle 2"/>
          <p:cNvSpPr>
            <a:spLocks noGrp="1" noChangeArrowheads="1"/>
          </p:cNvSpPr>
          <p:nvPr>
            <p:ph type="title"/>
          </p:nvPr>
        </p:nvSpPr>
        <p:spPr/>
        <p:txBody>
          <a:bodyPr/>
          <a:lstStyle/>
          <a:p>
            <a:r>
              <a:rPr lang="fr-FR" sz="3800"/>
              <a:t>3 - informations, documents à échanger</a:t>
            </a:r>
          </a:p>
        </p:txBody>
      </p:sp>
      <p:sp>
        <p:nvSpPr>
          <p:cNvPr id="67587" name="Rectangle 3"/>
          <p:cNvSpPr>
            <a:spLocks noGrp="1" noChangeArrowheads="1"/>
          </p:cNvSpPr>
          <p:nvPr>
            <p:ph type="body" idx="1"/>
          </p:nvPr>
        </p:nvSpPr>
        <p:spPr/>
        <p:txBody>
          <a:bodyPr/>
          <a:lstStyle/>
          <a:p>
            <a:r>
              <a:rPr lang="fr-FR"/>
              <a:t>Instructions Permanentes de Sécurité</a:t>
            </a:r>
          </a:p>
          <a:p>
            <a:pPr lvl="1"/>
            <a:r>
              <a:rPr lang="fr-FR"/>
              <a:t> rédiger et publier les Instructions Permanentes de Sécurité,</a:t>
            </a:r>
          </a:p>
          <a:p>
            <a:r>
              <a:rPr lang="fr-FR"/>
              <a:t>Fin d’intervention</a:t>
            </a:r>
          </a:p>
          <a:p>
            <a:pPr lvl="1"/>
            <a:r>
              <a:rPr lang="fr-FR"/>
              <a:t> le chargé d’intervention doit informer le chargé d’exploitation de la fin de son intervention </a:t>
            </a:r>
            <a:r>
              <a:rPr lang="fr-FR" sz="1000"/>
              <a:t>(NFC 18-510 - p 172) </a:t>
            </a:r>
          </a:p>
          <a:p>
            <a:endParaRPr lang="fr-FR" sz="100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pied de page 4"/>
          <p:cNvSpPr>
            <a:spLocks noGrp="1"/>
          </p:cNvSpPr>
          <p:nvPr>
            <p:ph type="ftr" sz="quarter" idx="11"/>
          </p:nvPr>
        </p:nvSpPr>
        <p:spPr/>
        <p:txBody>
          <a:bodyPr/>
          <a:lstStyle/>
          <a:p>
            <a:r>
              <a:rPr lang="fr-FR"/>
              <a:t>Formation à l'habilitation électrique - module BR - collectif Homo Habilis Aquitaine - 2013</a:t>
            </a:r>
          </a:p>
        </p:txBody>
      </p:sp>
      <p:sp>
        <p:nvSpPr>
          <p:cNvPr id="6" name="Espace réservé du numéro de diapositive 5"/>
          <p:cNvSpPr>
            <a:spLocks noGrp="1"/>
          </p:cNvSpPr>
          <p:nvPr>
            <p:ph type="sldNum" sz="quarter" idx="12"/>
          </p:nvPr>
        </p:nvSpPr>
        <p:spPr/>
        <p:txBody>
          <a:bodyPr/>
          <a:lstStyle/>
          <a:p>
            <a:fld id="{2C048874-DDB9-4F92-961C-89C0F88AB1B3}" type="slidenum">
              <a:rPr lang="fr-FR"/>
              <a:pPr/>
              <a:t>23</a:t>
            </a:fld>
            <a:endParaRPr lang="fr-FR"/>
          </a:p>
        </p:txBody>
      </p:sp>
      <p:sp>
        <p:nvSpPr>
          <p:cNvPr id="68610" name="Rectangle 2"/>
          <p:cNvSpPr>
            <a:spLocks noGrp="1" noChangeArrowheads="1"/>
          </p:cNvSpPr>
          <p:nvPr>
            <p:ph type="title"/>
          </p:nvPr>
        </p:nvSpPr>
        <p:spPr/>
        <p:txBody>
          <a:bodyPr/>
          <a:lstStyle/>
          <a:p>
            <a:r>
              <a:rPr lang="fr-FR"/>
              <a:t>4 - risques liés aux interventions BT</a:t>
            </a:r>
          </a:p>
        </p:txBody>
      </p:sp>
      <p:sp>
        <p:nvSpPr>
          <p:cNvPr id="68611" name="Rectangle 3"/>
          <p:cNvSpPr>
            <a:spLocks noGrp="1" noChangeArrowheads="1"/>
          </p:cNvSpPr>
          <p:nvPr>
            <p:ph type="body" idx="1"/>
          </p:nvPr>
        </p:nvSpPr>
        <p:spPr/>
        <p:txBody>
          <a:bodyPr/>
          <a:lstStyle/>
          <a:p>
            <a:pPr>
              <a:lnSpc>
                <a:spcPct val="90000"/>
              </a:lnSpc>
            </a:pPr>
            <a:r>
              <a:rPr lang="fr-FR" sz="3200"/>
              <a:t>Énoncer les risques liés aux interventions BT, lister les mesures de prévention,</a:t>
            </a:r>
          </a:p>
          <a:p>
            <a:pPr lvl="1">
              <a:lnSpc>
                <a:spcPct val="90000"/>
              </a:lnSpc>
            </a:pPr>
            <a:r>
              <a:rPr lang="fr-FR" sz="2600"/>
              <a:t>Risque de contact direct sur une PNST,</a:t>
            </a:r>
          </a:p>
          <a:p>
            <a:pPr lvl="2">
              <a:lnSpc>
                <a:spcPct val="90000"/>
              </a:lnSpc>
            </a:pPr>
            <a:r>
              <a:rPr lang="fr-FR" sz="2200"/>
              <a:t>Consigner – porter les EPI.</a:t>
            </a:r>
          </a:p>
          <a:p>
            <a:pPr lvl="2">
              <a:lnSpc>
                <a:spcPct val="90000"/>
              </a:lnSpc>
            </a:pPr>
            <a:endParaRPr lang="fr-FR" sz="2200"/>
          </a:p>
          <a:p>
            <a:pPr lvl="1">
              <a:lnSpc>
                <a:spcPct val="90000"/>
              </a:lnSpc>
            </a:pPr>
            <a:r>
              <a:rPr lang="fr-FR" sz="2600"/>
              <a:t>Risque de court circuit avec incendie, explosion, émanations, brûlures,</a:t>
            </a:r>
          </a:p>
          <a:p>
            <a:pPr lvl="2">
              <a:lnSpc>
                <a:spcPct val="90000"/>
              </a:lnSpc>
            </a:pPr>
            <a:r>
              <a:rPr lang="fr-FR" sz="2200"/>
              <a:t>Consigner – préparer son intervention, anticiper les risques.</a:t>
            </a:r>
          </a:p>
          <a:p>
            <a:pPr lvl="2">
              <a:lnSpc>
                <a:spcPct val="90000"/>
              </a:lnSpc>
            </a:pPr>
            <a:endParaRPr lang="fr-FR" sz="2200"/>
          </a:p>
          <a:p>
            <a:pPr lvl="1">
              <a:lnSpc>
                <a:spcPct val="90000"/>
              </a:lnSpc>
            </a:pPr>
            <a:r>
              <a:rPr lang="fr-FR" sz="2600"/>
              <a:t>Risque de démarrage intempestif lors d’une recherche de panne,</a:t>
            </a:r>
          </a:p>
          <a:p>
            <a:pPr lvl="2">
              <a:lnSpc>
                <a:spcPct val="90000"/>
              </a:lnSpc>
            </a:pPr>
            <a:r>
              <a:rPr lang="fr-FR" sz="2200"/>
              <a:t>Prévenir, protéger, anticiper les risques.</a:t>
            </a:r>
          </a:p>
          <a:p>
            <a:pPr lvl="2">
              <a:lnSpc>
                <a:spcPct val="90000"/>
              </a:lnSpc>
              <a:buFont typeface="Wingdings" pitchFamily="2" charset="2"/>
              <a:buNone/>
            </a:pPr>
            <a:endParaRPr lang="fr-FR" sz="220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pied de page 4"/>
          <p:cNvSpPr>
            <a:spLocks noGrp="1"/>
          </p:cNvSpPr>
          <p:nvPr>
            <p:ph type="ftr" sz="quarter" idx="11"/>
          </p:nvPr>
        </p:nvSpPr>
        <p:spPr/>
        <p:txBody>
          <a:bodyPr/>
          <a:lstStyle/>
          <a:p>
            <a:r>
              <a:rPr lang="fr-FR"/>
              <a:t>Formation à l'habilitation électrique - module BR - collectif Homo Habilis Aquitaine - 2013</a:t>
            </a:r>
          </a:p>
        </p:txBody>
      </p:sp>
      <p:sp>
        <p:nvSpPr>
          <p:cNvPr id="6" name="Espace réservé du numéro de diapositive 5"/>
          <p:cNvSpPr>
            <a:spLocks noGrp="1"/>
          </p:cNvSpPr>
          <p:nvPr>
            <p:ph type="sldNum" sz="quarter" idx="12"/>
          </p:nvPr>
        </p:nvSpPr>
        <p:spPr/>
        <p:txBody>
          <a:bodyPr/>
          <a:lstStyle/>
          <a:p>
            <a:fld id="{21DB299B-E934-40BE-9D00-C5C6DDC76A70}" type="slidenum">
              <a:rPr lang="fr-FR"/>
              <a:pPr/>
              <a:t>24</a:t>
            </a:fld>
            <a:endParaRPr lang="fr-FR"/>
          </a:p>
        </p:txBody>
      </p:sp>
      <p:sp>
        <p:nvSpPr>
          <p:cNvPr id="69634" name="Rectangle 2"/>
          <p:cNvSpPr>
            <a:spLocks noGrp="1" noChangeArrowheads="1"/>
          </p:cNvSpPr>
          <p:nvPr>
            <p:ph type="title"/>
          </p:nvPr>
        </p:nvSpPr>
        <p:spPr/>
        <p:txBody>
          <a:bodyPr/>
          <a:lstStyle/>
          <a:p>
            <a:r>
              <a:rPr lang="fr-FR"/>
              <a:t>4 - risques liés aux interventions BT</a:t>
            </a:r>
          </a:p>
        </p:txBody>
      </p:sp>
      <p:sp>
        <p:nvSpPr>
          <p:cNvPr id="69635" name="Rectangle 3"/>
          <p:cNvSpPr>
            <a:spLocks noGrp="1" noChangeArrowheads="1"/>
          </p:cNvSpPr>
          <p:nvPr>
            <p:ph type="body" idx="1"/>
          </p:nvPr>
        </p:nvSpPr>
        <p:spPr/>
        <p:txBody>
          <a:bodyPr/>
          <a:lstStyle/>
          <a:p>
            <a:pPr>
              <a:lnSpc>
                <a:spcPct val="90000"/>
              </a:lnSpc>
            </a:pPr>
            <a:r>
              <a:rPr lang="fr-FR" sz="2800"/>
              <a:t>Énoncer les risques liés aux interventions BT, lister les mesures de prévention</a:t>
            </a:r>
          </a:p>
          <a:p>
            <a:pPr lvl="1">
              <a:lnSpc>
                <a:spcPct val="90000"/>
              </a:lnSpc>
            </a:pPr>
            <a:r>
              <a:rPr lang="fr-FR" sz="2100"/>
              <a:t>Risque de mise en danger lors de la suppression d’une sécurité (PE, Atu inhibé…),</a:t>
            </a:r>
          </a:p>
          <a:p>
            <a:pPr lvl="2">
              <a:lnSpc>
                <a:spcPct val="90000"/>
              </a:lnSpc>
            </a:pPr>
            <a:r>
              <a:rPr lang="fr-FR" sz="2000"/>
              <a:t>Prévenir, placer un surveillant de sécurité.</a:t>
            </a:r>
          </a:p>
          <a:p>
            <a:pPr lvl="2">
              <a:lnSpc>
                <a:spcPct val="90000"/>
              </a:lnSpc>
            </a:pPr>
            <a:endParaRPr lang="fr-FR" sz="2000"/>
          </a:p>
          <a:p>
            <a:pPr lvl="1">
              <a:lnSpc>
                <a:spcPct val="90000"/>
              </a:lnSpc>
            </a:pPr>
            <a:r>
              <a:rPr lang="fr-FR" sz="2100"/>
              <a:t>Risque pour autrui lors de l’ouverture d’un local réservé (Armoire et capots ouverts, aller/retour dans un local ouvert, vigilance perturbée lors d’une concentration élevée durant les recherches,</a:t>
            </a:r>
          </a:p>
          <a:p>
            <a:pPr lvl="2">
              <a:lnSpc>
                <a:spcPct val="90000"/>
              </a:lnSpc>
            </a:pPr>
            <a:r>
              <a:rPr lang="fr-FR" sz="2000"/>
              <a:t>Baliser, fermer les locaux ou armoires, placer surveillant de sécurité.</a:t>
            </a:r>
          </a:p>
          <a:p>
            <a:pPr lvl="2">
              <a:lnSpc>
                <a:spcPct val="90000"/>
              </a:lnSpc>
            </a:pPr>
            <a:endParaRPr lang="fr-FR" sz="2000"/>
          </a:p>
          <a:p>
            <a:pPr lvl="1">
              <a:lnSpc>
                <a:spcPct val="90000"/>
              </a:lnSpc>
            </a:pPr>
            <a:r>
              <a:rPr lang="fr-FR" sz="2100"/>
              <a:t>Risques lors de purge de fluides, risques mécaniques en cas de coupure de courant…</a:t>
            </a:r>
          </a:p>
          <a:p>
            <a:pPr lvl="2">
              <a:lnSpc>
                <a:spcPct val="90000"/>
              </a:lnSpc>
            </a:pPr>
            <a:r>
              <a:rPr lang="fr-FR" sz="2000"/>
              <a:t>Prévenir, protéger, baliser, placer un surveillant de sécurité.</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pied de page 4"/>
          <p:cNvSpPr>
            <a:spLocks noGrp="1"/>
          </p:cNvSpPr>
          <p:nvPr>
            <p:ph type="ftr" sz="quarter" idx="11"/>
          </p:nvPr>
        </p:nvSpPr>
        <p:spPr/>
        <p:txBody>
          <a:bodyPr/>
          <a:lstStyle/>
          <a:p>
            <a:r>
              <a:rPr lang="fr-FR"/>
              <a:t>Formation à l'habilitation électrique - module BR - collectif Homo Habilis Aquitaine - 2013</a:t>
            </a:r>
          </a:p>
        </p:txBody>
      </p:sp>
      <p:sp>
        <p:nvSpPr>
          <p:cNvPr id="6" name="Espace réservé du numéro de diapositive 5"/>
          <p:cNvSpPr>
            <a:spLocks noGrp="1"/>
          </p:cNvSpPr>
          <p:nvPr>
            <p:ph type="sldNum" sz="quarter" idx="12"/>
          </p:nvPr>
        </p:nvSpPr>
        <p:spPr/>
        <p:txBody>
          <a:bodyPr/>
          <a:lstStyle/>
          <a:p>
            <a:fld id="{E0FB68F1-5416-4740-91D6-AD69556CCC03}" type="slidenum">
              <a:rPr lang="fr-FR"/>
              <a:pPr/>
              <a:t>25</a:t>
            </a:fld>
            <a:endParaRPr lang="fr-FR"/>
          </a:p>
        </p:txBody>
      </p:sp>
      <p:sp>
        <p:nvSpPr>
          <p:cNvPr id="70658" name="Rectangle 2"/>
          <p:cNvSpPr>
            <a:spLocks noGrp="1" noChangeArrowheads="1"/>
          </p:cNvSpPr>
          <p:nvPr>
            <p:ph type="title"/>
          </p:nvPr>
        </p:nvSpPr>
        <p:spPr/>
        <p:txBody>
          <a:bodyPr/>
          <a:lstStyle/>
          <a:p>
            <a:r>
              <a:rPr lang="fr-FR"/>
              <a:t>5 - La consignation</a:t>
            </a:r>
          </a:p>
        </p:txBody>
      </p:sp>
      <p:sp>
        <p:nvSpPr>
          <p:cNvPr id="70659" name="Rectangle 3"/>
          <p:cNvSpPr>
            <a:spLocks noGrp="1" noChangeArrowheads="1"/>
          </p:cNvSpPr>
          <p:nvPr>
            <p:ph type="body" idx="1"/>
          </p:nvPr>
        </p:nvSpPr>
        <p:spPr/>
        <p:txBody>
          <a:bodyPr/>
          <a:lstStyle/>
          <a:p>
            <a:pPr>
              <a:lnSpc>
                <a:spcPct val="90000"/>
              </a:lnSpc>
            </a:pPr>
            <a:r>
              <a:rPr lang="fr-FR" sz="3200"/>
              <a:t>La consignation est une opération de mise hors tension absolue de l’ouvrage sur lequel le BR va intervenir.</a:t>
            </a:r>
          </a:p>
          <a:p>
            <a:pPr lvl="1">
              <a:lnSpc>
                <a:spcPct val="90000"/>
              </a:lnSpc>
            </a:pPr>
            <a:r>
              <a:rPr lang="fr-FR" sz="2600"/>
              <a:t> le BR peut consigner pour lui-même,</a:t>
            </a:r>
          </a:p>
          <a:p>
            <a:pPr lvl="1">
              <a:lnSpc>
                <a:spcPct val="90000"/>
              </a:lnSpc>
            </a:pPr>
            <a:r>
              <a:rPr lang="fr-FR" sz="2600"/>
              <a:t> il connaît l’ouvrage qu’il va consigner,</a:t>
            </a:r>
          </a:p>
          <a:p>
            <a:pPr lvl="1">
              <a:lnSpc>
                <a:spcPct val="90000"/>
              </a:lnSpc>
            </a:pPr>
            <a:r>
              <a:rPr lang="fr-FR" sz="2600"/>
              <a:t> il pré identifie l’ouvrage et les circuits concernés,</a:t>
            </a:r>
          </a:p>
          <a:p>
            <a:pPr lvl="1">
              <a:lnSpc>
                <a:spcPct val="90000"/>
              </a:lnSpc>
            </a:pPr>
            <a:r>
              <a:rPr lang="fr-FR" sz="2600"/>
              <a:t> il exécute les étapes de consignation,</a:t>
            </a:r>
          </a:p>
          <a:p>
            <a:pPr lvl="1">
              <a:lnSpc>
                <a:spcPct val="90000"/>
              </a:lnSpc>
            </a:pPr>
            <a:r>
              <a:rPr lang="fr-FR" sz="2600"/>
              <a:t> il peut réaliser une MàLT et Ct Ct,</a:t>
            </a:r>
          </a:p>
          <a:p>
            <a:pPr lvl="1">
              <a:lnSpc>
                <a:spcPct val="90000"/>
              </a:lnSpc>
            </a:pPr>
            <a:r>
              <a:rPr lang="fr-FR" sz="2600"/>
              <a:t> il est dispensé d’attestation de consignation,</a:t>
            </a:r>
          </a:p>
          <a:p>
            <a:pPr lvl="1">
              <a:lnSpc>
                <a:spcPct val="90000"/>
              </a:lnSpc>
            </a:pPr>
            <a:r>
              <a:rPr lang="fr-FR" sz="2600"/>
              <a:t> en revanche, cette attestation est exigée si un BC exécute la consignation.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pied de page 4"/>
          <p:cNvSpPr>
            <a:spLocks noGrp="1"/>
          </p:cNvSpPr>
          <p:nvPr>
            <p:ph type="ftr" sz="quarter" idx="11"/>
          </p:nvPr>
        </p:nvSpPr>
        <p:spPr/>
        <p:txBody>
          <a:bodyPr/>
          <a:lstStyle/>
          <a:p>
            <a:r>
              <a:rPr lang="fr-FR"/>
              <a:t>Formation à l'habilitation électrique - module BR - collectif Homo Habilis Aquitaine - 2013</a:t>
            </a:r>
          </a:p>
        </p:txBody>
      </p:sp>
      <p:sp>
        <p:nvSpPr>
          <p:cNvPr id="6" name="Espace réservé du numéro de diapositive 5"/>
          <p:cNvSpPr>
            <a:spLocks noGrp="1"/>
          </p:cNvSpPr>
          <p:nvPr>
            <p:ph type="sldNum" sz="quarter" idx="12"/>
          </p:nvPr>
        </p:nvSpPr>
        <p:spPr/>
        <p:txBody>
          <a:bodyPr/>
          <a:lstStyle/>
          <a:p>
            <a:fld id="{5F48376B-635B-4B42-AE8D-2410D8A7F5A8}" type="slidenum">
              <a:rPr lang="fr-FR"/>
              <a:pPr/>
              <a:t>26</a:t>
            </a:fld>
            <a:endParaRPr lang="fr-FR"/>
          </a:p>
        </p:txBody>
      </p:sp>
      <p:sp>
        <p:nvSpPr>
          <p:cNvPr id="71682" name="Rectangle 2"/>
          <p:cNvSpPr>
            <a:spLocks noGrp="1" noChangeArrowheads="1"/>
          </p:cNvSpPr>
          <p:nvPr>
            <p:ph type="title"/>
          </p:nvPr>
        </p:nvSpPr>
        <p:spPr/>
        <p:txBody>
          <a:bodyPr/>
          <a:lstStyle/>
          <a:p>
            <a:r>
              <a:rPr lang="fr-FR"/>
              <a:t>5 - La consignation</a:t>
            </a:r>
          </a:p>
        </p:txBody>
      </p:sp>
      <p:sp>
        <p:nvSpPr>
          <p:cNvPr id="71683" name="Rectangle 3"/>
          <p:cNvSpPr>
            <a:spLocks noGrp="1" noChangeArrowheads="1"/>
          </p:cNvSpPr>
          <p:nvPr>
            <p:ph type="body" idx="1"/>
          </p:nvPr>
        </p:nvSpPr>
        <p:spPr/>
        <p:txBody>
          <a:bodyPr/>
          <a:lstStyle/>
          <a:p>
            <a:r>
              <a:rPr lang="fr-FR"/>
              <a:t>Les opérations d’une consignation </a:t>
            </a:r>
          </a:p>
          <a:p>
            <a:pPr lvl="1"/>
            <a:r>
              <a:rPr lang="fr-FR"/>
              <a:t>Pré identification de l’ouvrage,</a:t>
            </a:r>
          </a:p>
          <a:p>
            <a:pPr lvl="2"/>
            <a:r>
              <a:rPr lang="fr-FR"/>
              <a:t> information préalable des utilisateurs,</a:t>
            </a:r>
          </a:p>
          <a:p>
            <a:pPr lvl="2"/>
            <a:r>
              <a:rPr lang="fr-FR"/>
              <a:t> prise en compte des plans, des schémas, des contraintes,</a:t>
            </a:r>
          </a:p>
          <a:p>
            <a:pPr lvl="2"/>
            <a:r>
              <a:rPr lang="fr-FR"/>
              <a:t> mise à l’arrêt des machines pour couper hors charge.</a:t>
            </a:r>
          </a:p>
          <a:p>
            <a:pPr lvl="2"/>
            <a:endParaRPr lang="fr-F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pied de page 4"/>
          <p:cNvSpPr>
            <a:spLocks noGrp="1"/>
          </p:cNvSpPr>
          <p:nvPr>
            <p:ph type="ftr" sz="quarter" idx="11"/>
          </p:nvPr>
        </p:nvSpPr>
        <p:spPr/>
        <p:txBody>
          <a:bodyPr/>
          <a:lstStyle/>
          <a:p>
            <a:r>
              <a:rPr lang="fr-FR"/>
              <a:t>Formation à l'habilitation électrique - module BR - collectif Homo Habilis Aquitaine - 2013</a:t>
            </a:r>
          </a:p>
        </p:txBody>
      </p:sp>
      <p:sp>
        <p:nvSpPr>
          <p:cNvPr id="7" name="Espace réservé du numéro de diapositive 5"/>
          <p:cNvSpPr>
            <a:spLocks noGrp="1"/>
          </p:cNvSpPr>
          <p:nvPr>
            <p:ph type="sldNum" sz="quarter" idx="12"/>
          </p:nvPr>
        </p:nvSpPr>
        <p:spPr/>
        <p:txBody>
          <a:bodyPr/>
          <a:lstStyle/>
          <a:p>
            <a:fld id="{57818482-05D9-4A49-BB74-0881CB460EC0}" type="slidenum">
              <a:rPr lang="fr-FR"/>
              <a:pPr/>
              <a:t>27</a:t>
            </a:fld>
            <a:endParaRPr lang="fr-FR"/>
          </a:p>
        </p:txBody>
      </p:sp>
      <p:sp>
        <p:nvSpPr>
          <p:cNvPr id="72706" name="Rectangle 2"/>
          <p:cNvSpPr>
            <a:spLocks noGrp="1" noChangeArrowheads="1"/>
          </p:cNvSpPr>
          <p:nvPr>
            <p:ph type="title"/>
          </p:nvPr>
        </p:nvSpPr>
        <p:spPr/>
        <p:txBody>
          <a:bodyPr/>
          <a:lstStyle/>
          <a:p>
            <a:r>
              <a:rPr lang="fr-FR"/>
              <a:t>5 - La consignation</a:t>
            </a:r>
          </a:p>
        </p:txBody>
      </p:sp>
      <p:sp>
        <p:nvSpPr>
          <p:cNvPr id="72707" name="Rectangle 3"/>
          <p:cNvSpPr>
            <a:spLocks noGrp="1" noChangeArrowheads="1"/>
          </p:cNvSpPr>
          <p:nvPr>
            <p:ph type="body" idx="1"/>
          </p:nvPr>
        </p:nvSpPr>
        <p:spPr/>
        <p:txBody>
          <a:bodyPr/>
          <a:lstStyle/>
          <a:p>
            <a:r>
              <a:rPr lang="fr-FR"/>
              <a:t> Étape 1 - Séparation </a:t>
            </a:r>
          </a:p>
          <a:p>
            <a:pPr lvl="1"/>
            <a:r>
              <a:rPr lang="fr-FR"/>
              <a:t> la séparation peut être effectuée :</a:t>
            </a:r>
          </a:p>
          <a:p>
            <a:pPr lvl="2"/>
            <a:r>
              <a:rPr lang="fr-FR"/>
              <a:t> par un sectionneur hors charge,</a:t>
            </a:r>
          </a:p>
          <a:p>
            <a:pPr lvl="2"/>
            <a:r>
              <a:rPr lang="fr-FR"/>
              <a:t> par un interrupteur sectionneur,</a:t>
            </a:r>
          </a:p>
          <a:p>
            <a:pPr lvl="2"/>
            <a:r>
              <a:rPr lang="fr-FR"/>
              <a:t> par un disjoncteur sectionneur,</a:t>
            </a:r>
          </a:p>
          <a:p>
            <a:pPr lvl="2"/>
            <a:r>
              <a:rPr lang="fr-FR"/>
              <a:t> par séparation d’une prise de courant hors charge,</a:t>
            </a:r>
          </a:p>
          <a:p>
            <a:pPr lvl="2"/>
            <a:r>
              <a:rPr lang="fr-FR"/>
              <a:t> par déconnexion des conducteurs actifs.</a:t>
            </a:r>
          </a:p>
          <a:p>
            <a:r>
              <a:rPr lang="fr-FR"/>
              <a:t> La séparation doit être visible et pleinement apparente.</a:t>
            </a:r>
          </a:p>
        </p:txBody>
      </p:sp>
      <p:pic>
        <p:nvPicPr>
          <p:cNvPr id="72708" name="Picture 4" descr="Consignation"/>
          <p:cNvPicPr>
            <a:picLocks noChangeAspect="1" noChangeArrowheads="1"/>
          </p:cNvPicPr>
          <p:nvPr/>
        </p:nvPicPr>
        <p:blipFill>
          <a:blip r:embed="rId2" cstate="print"/>
          <a:srcRect r="62482" b="67751"/>
          <a:stretch>
            <a:fillRect/>
          </a:stretch>
        </p:blipFill>
        <p:spPr bwMode="auto">
          <a:xfrm>
            <a:off x="7278688" y="261938"/>
            <a:ext cx="2971800" cy="2312987"/>
          </a:xfrm>
          <a:prstGeom prst="rect">
            <a:avLst/>
          </a:prstGeom>
          <a:noFill/>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pied de page 4"/>
          <p:cNvSpPr>
            <a:spLocks noGrp="1"/>
          </p:cNvSpPr>
          <p:nvPr>
            <p:ph type="ftr" sz="quarter" idx="11"/>
          </p:nvPr>
        </p:nvSpPr>
        <p:spPr/>
        <p:txBody>
          <a:bodyPr/>
          <a:lstStyle/>
          <a:p>
            <a:r>
              <a:rPr lang="fr-FR"/>
              <a:t>Formation à l'habilitation électrique - module BR - collectif Homo Habilis Aquitaine - 2013</a:t>
            </a:r>
          </a:p>
        </p:txBody>
      </p:sp>
      <p:sp>
        <p:nvSpPr>
          <p:cNvPr id="7" name="Espace réservé du numéro de diapositive 5"/>
          <p:cNvSpPr>
            <a:spLocks noGrp="1"/>
          </p:cNvSpPr>
          <p:nvPr>
            <p:ph type="sldNum" sz="quarter" idx="12"/>
          </p:nvPr>
        </p:nvSpPr>
        <p:spPr/>
        <p:txBody>
          <a:bodyPr/>
          <a:lstStyle/>
          <a:p>
            <a:fld id="{803A5553-4F17-4483-86A0-5BA05D464659}" type="slidenum">
              <a:rPr lang="fr-FR"/>
              <a:pPr/>
              <a:t>28</a:t>
            </a:fld>
            <a:endParaRPr lang="fr-FR"/>
          </a:p>
        </p:txBody>
      </p:sp>
      <p:sp>
        <p:nvSpPr>
          <p:cNvPr id="74754" name="Rectangle 2"/>
          <p:cNvSpPr>
            <a:spLocks noGrp="1" noChangeArrowheads="1"/>
          </p:cNvSpPr>
          <p:nvPr>
            <p:ph type="title"/>
          </p:nvPr>
        </p:nvSpPr>
        <p:spPr/>
        <p:txBody>
          <a:bodyPr/>
          <a:lstStyle/>
          <a:p>
            <a:r>
              <a:rPr lang="fr-FR"/>
              <a:t>5 - La consignation</a:t>
            </a:r>
          </a:p>
        </p:txBody>
      </p:sp>
      <p:sp>
        <p:nvSpPr>
          <p:cNvPr id="74755" name="Rectangle 3"/>
          <p:cNvSpPr>
            <a:spLocks noGrp="1" noChangeArrowheads="1"/>
          </p:cNvSpPr>
          <p:nvPr>
            <p:ph type="body" idx="1"/>
          </p:nvPr>
        </p:nvSpPr>
        <p:spPr/>
        <p:txBody>
          <a:bodyPr/>
          <a:lstStyle/>
          <a:p>
            <a:r>
              <a:rPr lang="fr-FR"/>
              <a:t>Étape 2 – Condamnation</a:t>
            </a:r>
          </a:p>
          <a:p>
            <a:pPr lvl="1"/>
            <a:r>
              <a:rPr lang="fr-FR"/>
              <a:t> la condamnation doit être sûre et inviolable</a:t>
            </a:r>
          </a:p>
          <a:p>
            <a:pPr lvl="2"/>
            <a:r>
              <a:rPr lang="fr-FR"/>
              <a:t> cadenas,</a:t>
            </a:r>
          </a:p>
          <a:p>
            <a:pPr lvl="2"/>
            <a:r>
              <a:rPr lang="fr-FR"/>
              <a:t> porte fermée à clé,</a:t>
            </a:r>
          </a:p>
          <a:p>
            <a:pPr lvl="2"/>
            <a:r>
              <a:rPr lang="fr-FR"/>
              <a:t> déconnexion et isolation des conducteurs,</a:t>
            </a:r>
          </a:p>
          <a:p>
            <a:pPr lvl="2"/>
            <a:r>
              <a:rPr lang="fr-FR"/>
              <a:t> obstacle infranchissable.</a:t>
            </a:r>
          </a:p>
        </p:txBody>
      </p:sp>
      <p:pic>
        <p:nvPicPr>
          <p:cNvPr id="74757" name="Picture 5" descr="CADENAS"/>
          <p:cNvPicPr>
            <a:picLocks noChangeAspect="1" noChangeArrowheads="1"/>
          </p:cNvPicPr>
          <p:nvPr/>
        </p:nvPicPr>
        <p:blipFill>
          <a:blip r:embed="rId2" cstate="print"/>
          <a:srcRect/>
          <a:stretch>
            <a:fillRect/>
          </a:stretch>
        </p:blipFill>
        <p:spPr bwMode="auto">
          <a:xfrm>
            <a:off x="7431088" y="4529138"/>
            <a:ext cx="1985962" cy="2286000"/>
          </a:xfrm>
          <a:prstGeom prst="rect">
            <a:avLst/>
          </a:prstGeom>
          <a:noFill/>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pied de page 4"/>
          <p:cNvSpPr>
            <a:spLocks noGrp="1"/>
          </p:cNvSpPr>
          <p:nvPr>
            <p:ph type="ftr" sz="quarter" idx="11"/>
          </p:nvPr>
        </p:nvSpPr>
        <p:spPr/>
        <p:txBody>
          <a:bodyPr/>
          <a:lstStyle/>
          <a:p>
            <a:r>
              <a:rPr lang="fr-FR"/>
              <a:t>Formation à l'habilitation électrique - module BR - collectif Homo Habilis Aquitaine - 2013</a:t>
            </a:r>
          </a:p>
        </p:txBody>
      </p:sp>
      <p:sp>
        <p:nvSpPr>
          <p:cNvPr id="7" name="Espace réservé du numéro de diapositive 5"/>
          <p:cNvSpPr>
            <a:spLocks noGrp="1"/>
          </p:cNvSpPr>
          <p:nvPr>
            <p:ph type="sldNum" sz="quarter" idx="12"/>
          </p:nvPr>
        </p:nvSpPr>
        <p:spPr/>
        <p:txBody>
          <a:bodyPr/>
          <a:lstStyle/>
          <a:p>
            <a:fld id="{32CD0B92-7CB4-4ADF-8851-9072279460E2}" type="slidenum">
              <a:rPr lang="fr-FR"/>
              <a:pPr/>
              <a:t>29</a:t>
            </a:fld>
            <a:endParaRPr lang="fr-FR"/>
          </a:p>
        </p:txBody>
      </p:sp>
      <p:sp>
        <p:nvSpPr>
          <p:cNvPr id="73730" name="Rectangle 2"/>
          <p:cNvSpPr>
            <a:spLocks noGrp="1" noChangeArrowheads="1"/>
          </p:cNvSpPr>
          <p:nvPr>
            <p:ph type="title"/>
          </p:nvPr>
        </p:nvSpPr>
        <p:spPr/>
        <p:txBody>
          <a:bodyPr/>
          <a:lstStyle/>
          <a:p>
            <a:r>
              <a:rPr lang="fr-FR"/>
              <a:t>5 - La consignation</a:t>
            </a:r>
          </a:p>
        </p:txBody>
      </p:sp>
      <p:sp>
        <p:nvSpPr>
          <p:cNvPr id="73731" name="Rectangle 3"/>
          <p:cNvSpPr>
            <a:spLocks noGrp="1" noChangeArrowheads="1"/>
          </p:cNvSpPr>
          <p:nvPr>
            <p:ph type="body" idx="1"/>
          </p:nvPr>
        </p:nvSpPr>
        <p:spPr/>
        <p:txBody>
          <a:bodyPr/>
          <a:lstStyle/>
          <a:p>
            <a:r>
              <a:rPr lang="fr-FR" sz="3200"/>
              <a:t>Étape 3 – Identification</a:t>
            </a:r>
          </a:p>
          <a:p>
            <a:pPr lvl="1"/>
            <a:r>
              <a:rPr lang="fr-FR" sz="2600"/>
              <a:t> L’identification repose sur la certitude que l’ouvrage consigné est bien celui sur lequel l’intervention va avoir lieu,</a:t>
            </a:r>
          </a:p>
          <a:p>
            <a:pPr lvl="2"/>
            <a:r>
              <a:rPr lang="fr-FR" sz="2200"/>
              <a:t> les plans et les schémas sont à jour, </a:t>
            </a:r>
          </a:p>
          <a:p>
            <a:pPr lvl="2"/>
            <a:r>
              <a:rPr lang="fr-FR" sz="2200"/>
              <a:t> les repérages et désignations sont conformes,</a:t>
            </a:r>
          </a:p>
          <a:p>
            <a:pPr lvl="2"/>
            <a:r>
              <a:rPr lang="fr-FR" sz="2200"/>
              <a:t> aucun doute n’est présent sur le cheminement et les trajets des câbles ou canalisations enfouis ou cachés,</a:t>
            </a:r>
          </a:p>
          <a:p>
            <a:pPr lvl="1"/>
            <a:r>
              <a:rPr lang="fr-FR" sz="2600"/>
              <a:t> L’indentification se termine par la pose d’un macaron ou d’une affichette indiquant les dates, durées et nom du chargé de consignation BC ou BR.</a:t>
            </a:r>
          </a:p>
          <a:p>
            <a:pPr lvl="2"/>
            <a:endParaRPr lang="fr-FR" sz="2200"/>
          </a:p>
          <a:p>
            <a:pPr lvl="2"/>
            <a:endParaRPr lang="fr-FR" sz="2200"/>
          </a:p>
        </p:txBody>
      </p:sp>
      <p:pic>
        <p:nvPicPr>
          <p:cNvPr id="73732" name="Picture 4" descr="IDENTI"/>
          <p:cNvPicPr>
            <a:picLocks noChangeAspect="1" noChangeArrowheads="1"/>
          </p:cNvPicPr>
          <p:nvPr/>
        </p:nvPicPr>
        <p:blipFill>
          <a:blip r:embed="rId2" cstate="print"/>
          <a:srcRect/>
          <a:stretch>
            <a:fillRect/>
          </a:stretch>
        </p:blipFill>
        <p:spPr bwMode="auto">
          <a:xfrm>
            <a:off x="7431088" y="185738"/>
            <a:ext cx="2535237" cy="1974850"/>
          </a:xfrm>
          <a:prstGeom prst="rect">
            <a:avLst/>
          </a:prstGeom>
          <a:noFill/>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pied de page 4"/>
          <p:cNvSpPr>
            <a:spLocks noGrp="1"/>
          </p:cNvSpPr>
          <p:nvPr>
            <p:ph type="ftr" sz="quarter" idx="11"/>
          </p:nvPr>
        </p:nvSpPr>
        <p:spPr/>
        <p:txBody>
          <a:bodyPr/>
          <a:lstStyle/>
          <a:p>
            <a:r>
              <a:rPr lang="fr-FR"/>
              <a:t>Formation à l'habilitation électrique - module BR - collectif Homo Habilis Aquitaine - 2013</a:t>
            </a:r>
          </a:p>
        </p:txBody>
      </p:sp>
      <p:sp>
        <p:nvSpPr>
          <p:cNvPr id="7" name="Espace réservé du numéro de diapositive 5"/>
          <p:cNvSpPr>
            <a:spLocks noGrp="1"/>
          </p:cNvSpPr>
          <p:nvPr>
            <p:ph type="sldNum" sz="quarter" idx="12"/>
          </p:nvPr>
        </p:nvSpPr>
        <p:spPr/>
        <p:txBody>
          <a:bodyPr/>
          <a:lstStyle/>
          <a:p>
            <a:fld id="{636EBE01-1785-49FA-90A5-55ADB6C31BC4}" type="slidenum">
              <a:rPr lang="fr-FR"/>
              <a:pPr/>
              <a:t>30</a:t>
            </a:fld>
            <a:endParaRPr lang="fr-FR"/>
          </a:p>
        </p:txBody>
      </p:sp>
      <p:sp>
        <p:nvSpPr>
          <p:cNvPr id="75778" name="Rectangle 2"/>
          <p:cNvSpPr>
            <a:spLocks noGrp="1" noChangeArrowheads="1"/>
          </p:cNvSpPr>
          <p:nvPr>
            <p:ph type="title"/>
          </p:nvPr>
        </p:nvSpPr>
        <p:spPr/>
        <p:txBody>
          <a:bodyPr/>
          <a:lstStyle/>
          <a:p>
            <a:r>
              <a:rPr lang="fr-FR"/>
              <a:t>5 - La consignation</a:t>
            </a:r>
          </a:p>
        </p:txBody>
      </p:sp>
      <p:sp>
        <p:nvSpPr>
          <p:cNvPr id="75779" name="Rectangle 3"/>
          <p:cNvSpPr>
            <a:spLocks noGrp="1" noChangeArrowheads="1"/>
          </p:cNvSpPr>
          <p:nvPr>
            <p:ph type="body" idx="1"/>
          </p:nvPr>
        </p:nvSpPr>
        <p:spPr/>
        <p:txBody>
          <a:bodyPr/>
          <a:lstStyle/>
          <a:p>
            <a:r>
              <a:rPr lang="fr-FR"/>
              <a:t>Étape 4 – VAT </a:t>
            </a:r>
            <a:r>
              <a:rPr lang="fr-FR" sz="2800"/>
              <a:t>Vérification d’Absence de Tension</a:t>
            </a:r>
          </a:p>
          <a:p>
            <a:pPr lvl="1"/>
            <a:endParaRPr lang="fr-FR" sz="2100"/>
          </a:p>
          <a:p>
            <a:pPr lvl="1"/>
            <a:r>
              <a:rPr lang="fr-FR" sz="2100"/>
              <a:t> utilisation exclusive d’un Détecteur de Tension (normalisé NFC 18-310) anciennement Vérificateur d’Absence de Tension,</a:t>
            </a:r>
          </a:p>
          <a:p>
            <a:pPr lvl="1"/>
            <a:r>
              <a:rPr lang="fr-FR" sz="2100"/>
              <a:t> vérification du détecteur avant, sur une PNST ou en auto-test,</a:t>
            </a:r>
          </a:p>
          <a:p>
            <a:pPr lvl="1"/>
            <a:r>
              <a:rPr lang="fr-FR" sz="2100"/>
              <a:t> pas de voltmètre ni de testeur de phase,</a:t>
            </a:r>
          </a:p>
          <a:p>
            <a:pPr lvl="1"/>
            <a:r>
              <a:rPr lang="fr-FR" sz="2100"/>
              <a:t> 6 tests sur tous les conducteurs actifs, y compris le neutre, </a:t>
            </a:r>
          </a:p>
          <a:p>
            <a:pPr lvl="1"/>
            <a:r>
              <a:rPr lang="fr-FR" sz="2100"/>
              <a:t> 3 tests sur tous les conducteurs actifs et la Terre,</a:t>
            </a:r>
          </a:p>
          <a:p>
            <a:pPr lvl="1"/>
            <a:r>
              <a:rPr lang="fr-FR" sz="2100"/>
              <a:t> 1 test entre Neutre et Terre,</a:t>
            </a:r>
          </a:p>
          <a:p>
            <a:pPr lvl="1"/>
            <a:r>
              <a:rPr lang="fr-FR" sz="2100"/>
              <a:t> vérification du détecteur après le dernier test.</a:t>
            </a:r>
          </a:p>
        </p:txBody>
      </p:sp>
      <p:pic>
        <p:nvPicPr>
          <p:cNvPr id="75780" name="Picture 4" descr="VAT1"/>
          <p:cNvPicPr>
            <a:picLocks noChangeAspect="1" noChangeArrowheads="1"/>
          </p:cNvPicPr>
          <p:nvPr/>
        </p:nvPicPr>
        <p:blipFill>
          <a:blip r:embed="rId2" cstate="print"/>
          <a:srcRect/>
          <a:stretch>
            <a:fillRect/>
          </a:stretch>
        </p:blipFill>
        <p:spPr bwMode="auto">
          <a:xfrm>
            <a:off x="5830888" y="261938"/>
            <a:ext cx="4206875" cy="1627187"/>
          </a:xfrm>
          <a:prstGeom prst="rect">
            <a:avLst/>
          </a:prstGeom>
          <a:noFill/>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pied de page 4"/>
          <p:cNvSpPr>
            <a:spLocks noGrp="1"/>
          </p:cNvSpPr>
          <p:nvPr>
            <p:ph type="ftr" sz="quarter" idx="11"/>
          </p:nvPr>
        </p:nvSpPr>
        <p:spPr/>
        <p:txBody>
          <a:bodyPr/>
          <a:lstStyle/>
          <a:p>
            <a:r>
              <a:rPr lang="fr-FR"/>
              <a:t>Formation à l'habilitation électrique - module BR - collectif Homo Habilis Aquitaine - 2013</a:t>
            </a:r>
          </a:p>
        </p:txBody>
      </p:sp>
      <p:sp>
        <p:nvSpPr>
          <p:cNvPr id="6" name="Espace réservé du numéro de diapositive 5"/>
          <p:cNvSpPr>
            <a:spLocks noGrp="1"/>
          </p:cNvSpPr>
          <p:nvPr>
            <p:ph type="sldNum" sz="quarter" idx="12"/>
          </p:nvPr>
        </p:nvSpPr>
        <p:spPr/>
        <p:txBody>
          <a:bodyPr/>
          <a:lstStyle/>
          <a:p>
            <a:fld id="{75987B36-F75E-4174-9065-976BE480A2B7}" type="slidenum">
              <a:rPr lang="fr-FR"/>
              <a:pPr/>
              <a:t>31</a:t>
            </a:fld>
            <a:endParaRPr lang="fr-FR"/>
          </a:p>
        </p:txBody>
      </p:sp>
      <p:sp>
        <p:nvSpPr>
          <p:cNvPr id="76802" name="Rectangle 2"/>
          <p:cNvSpPr>
            <a:spLocks noGrp="1" noChangeArrowheads="1"/>
          </p:cNvSpPr>
          <p:nvPr>
            <p:ph type="title"/>
          </p:nvPr>
        </p:nvSpPr>
        <p:spPr/>
        <p:txBody>
          <a:bodyPr/>
          <a:lstStyle/>
          <a:p>
            <a:r>
              <a:rPr lang="fr-FR"/>
              <a:t>5 - La consignation</a:t>
            </a:r>
          </a:p>
        </p:txBody>
      </p:sp>
      <p:sp>
        <p:nvSpPr>
          <p:cNvPr id="76803" name="Rectangle 3"/>
          <p:cNvSpPr>
            <a:spLocks noGrp="1" noChangeArrowheads="1"/>
          </p:cNvSpPr>
          <p:nvPr>
            <p:ph type="body" idx="1"/>
          </p:nvPr>
        </p:nvSpPr>
        <p:spPr/>
        <p:txBody>
          <a:bodyPr/>
          <a:lstStyle/>
          <a:p>
            <a:r>
              <a:rPr lang="fr-FR"/>
              <a:t> MàLT et CtCt </a:t>
            </a:r>
            <a:r>
              <a:rPr lang="fr-FR" sz="2800"/>
              <a:t>Mise à La Terre et en Court Circuit</a:t>
            </a:r>
          </a:p>
          <a:p>
            <a:pPr lvl="1"/>
            <a:r>
              <a:rPr lang="fr-FR"/>
              <a:t> en cas de risque avéré de réalimentation par l’aval, </a:t>
            </a:r>
          </a:p>
          <a:p>
            <a:pPr lvl="2"/>
            <a:r>
              <a:rPr lang="fr-FR"/>
              <a:t> présence de condensateurs, </a:t>
            </a:r>
          </a:p>
          <a:p>
            <a:pPr lvl="2"/>
            <a:r>
              <a:rPr lang="fr-FR"/>
              <a:t> présence de courants induits, </a:t>
            </a:r>
          </a:p>
          <a:p>
            <a:pPr lvl="2"/>
            <a:r>
              <a:rPr lang="fr-FR"/>
              <a:t> câbles de grande longueurs, </a:t>
            </a:r>
          </a:p>
          <a:p>
            <a:pPr lvl="2"/>
            <a:r>
              <a:rPr lang="fr-FR"/>
              <a:t> onduleurs,</a:t>
            </a:r>
          </a:p>
          <a:p>
            <a:pPr lvl="2">
              <a:buFont typeface="Wingdings" pitchFamily="2" charset="2"/>
              <a:buNone/>
            </a:pPr>
            <a:r>
              <a:rPr lang="fr-FR"/>
              <a:t>On pose une tresse conductrice qui réunit tous les conducteurs à la terre. Le point de départ est la terre, puis le neutre, puis les phases.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pied de page 4"/>
          <p:cNvSpPr>
            <a:spLocks noGrp="1"/>
          </p:cNvSpPr>
          <p:nvPr>
            <p:ph type="ftr" sz="quarter" idx="11"/>
          </p:nvPr>
        </p:nvSpPr>
        <p:spPr/>
        <p:txBody>
          <a:bodyPr/>
          <a:lstStyle/>
          <a:p>
            <a:r>
              <a:rPr lang="fr-FR"/>
              <a:t>Formation à l'habilitation électrique - module BR - collectif Homo Habilis Aquitaine - 2013</a:t>
            </a:r>
          </a:p>
        </p:txBody>
      </p:sp>
      <p:sp>
        <p:nvSpPr>
          <p:cNvPr id="7" name="Espace réservé du numéro de diapositive 5"/>
          <p:cNvSpPr>
            <a:spLocks noGrp="1"/>
          </p:cNvSpPr>
          <p:nvPr>
            <p:ph type="sldNum" sz="quarter" idx="12"/>
          </p:nvPr>
        </p:nvSpPr>
        <p:spPr/>
        <p:txBody>
          <a:bodyPr/>
          <a:lstStyle/>
          <a:p>
            <a:fld id="{06478789-6DFA-4675-9BEF-448B961E92CD}" type="slidenum">
              <a:rPr lang="fr-FR"/>
              <a:pPr/>
              <a:t>32</a:t>
            </a:fld>
            <a:endParaRPr lang="fr-FR"/>
          </a:p>
        </p:txBody>
      </p:sp>
      <p:sp>
        <p:nvSpPr>
          <p:cNvPr id="77826" name="Rectangle 2"/>
          <p:cNvSpPr>
            <a:spLocks noGrp="1" noChangeArrowheads="1"/>
          </p:cNvSpPr>
          <p:nvPr>
            <p:ph type="title"/>
          </p:nvPr>
        </p:nvSpPr>
        <p:spPr/>
        <p:txBody>
          <a:bodyPr/>
          <a:lstStyle/>
          <a:p>
            <a:r>
              <a:rPr lang="fr-FR"/>
              <a:t>5 - La consignation</a:t>
            </a:r>
          </a:p>
        </p:txBody>
      </p:sp>
      <p:sp>
        <p:nvSpPr>
          <p:cNvPr id="77827" name="Rectangle 3"/>
          <p:cNvSpPr>
            <a:spLocks noGrp="1" noChangeArrowheads="1"/>
          </p:cNvSpPr>
          <p:nvPr>
            <p:ph type="body" idx="1"/>
          </p:nvPr>
        </p:nvSpPr>
        <p:spPr/>
        <p:txBody>
          <a:bodyPr/>
          <a:lstStyle/>
          <a:p>
            <a:pPr>
              <a:lnSpc>
                <a:spcPct val="90000"/>
              </a:lnSpc>
            </a:pPr>
            <a:r>
              <a:rPr lang="fr-FR"/>
              <a:t> Attestation de consignation</a:t>
            </a:r>
          </a:p>
          <a:p>
            <a:pPr lvl="1">
              <a:lnSpc>
                <a:spcPct val="90000"/>
              </a:lnSpc>
            </a:pPr>
            <a:r>
              <a:rPr lang="fr-FR"/>
              <a:t> inutile lorsque le BR a procédé à l’opération,</a:t>
            </a:r>
          </a:p>
          <a:p>
            <a:pPr lvl="1">
              <a:lnSpc>
                <a:spcPct val="90000"/>
              </a:lnSpc>
            </a:pPr>
            <a:r>
              <a:rPr lang="fr-FR"/>
              <a:t> obligatoire lorsque qu’un chargé de consignation a procédé à l’opération,</a:t>
            </a:r>
          </a:p>
          <a:p>
            <a:pPr lvl="2">
              <a:lnSpc>
                <a:spcPct val="90000"/>
              </a:lnSpc>
            </a:pPr>
            <a:r>
              <a:rPr lang="fr-FR"/>
              <a:t> attestation de consignation complète (consignation en 1 étape),</a:t>
            </a:r>
          </a:p>
          <a:p>
            <a:pPr lvl="2">
              <a:lnSpc>
                <a:spcPct val="90000"/>
              </a:lnSpc>
            </a:pPr>
            <a:r>
              <a:rPr lang="fr-FR"/>
              <a:t> attestation de première étape de consignation (consignation en 2 étapes),</a:t>
            </a:r>
          </a:p>
          <a:p>
            <a:pPr lvl="2">
              <a:lnSpc>
                <a:spcPct val="90000"/>
              </a:lnSpc>
            </a:pPr>
            <a:r>
              <a:rPr lang="fr-FR"/>
              <a:t> dans ce dernier cas, le BR procède à l’identification et à la Vérification d’Absence de Tension, éventuellement à la MàLT et CtCt</a:t>
            </a:r>
          </a:p>
          <a:p>
            <a:pPr lvl="2">
              <a:lnSpc>
                <a:spcPct val="90000"/>
              </a:lnSpc>
              <a:buFont typeface="Wingdings" pitchFamily="2" charset="2"/>
              <a:buNone/>
            </a:pPr>
            <a:endParaRPr lang="fr-FR"/>
          </a:p>
          <a:p>
            <a:pPr lvl="1">
              <a:lnSpc>
                <a:spcPct val="90000"/>
              </a:lnSpc>
            </a:pPr>
            <a:endParaRPr lang="fr-FR"/>
          </a:p>
          <a:p>
            <a:pPr lvl="1">
              <a:lnSpc>
                <a:spcPct val="90000"/>
              </a:lnSpc>
            </a:pPr>
            <a:endParaRPr lang="fr-FR"/>
          </a:p>
          <a:p>
            <a:pPr lvl="1">
              <a:lnSpc>
                <a:spcPct val="90000"/>
              </a:lnSpc>
            </a:pPr>
            <a:endParaRPr lang="fr-FR"/>
          </a:p>
        </p:txBody>
      </p:sp>
      <p:pic>
        <p:nvPicPr>
          <p:cNvPr id="77828" name="Picture 4" descr="HABILI"/>
          <p:cNvPicPr>
            <a:picLocks noChangeAspect="1" noChangeArrowheads="1"/>
          </p:cNvPicPr>
          <p:nvPr/>
        </p:nvPicPr>
        <p:blipFill>
          <a:blip r:embed="rId2" cstate="print"/>
          <a:srcRect/>
          <a:stretch>
            <a:fillRect/>
          </a:stretch>
        </p:blipFill>
        <p:spPr bwMode="auto">
          <a:xfrm>
            <a:off x="7964488" y="261938"/>
            <a:ext cx="1822450" cy="1905000"/>
          </a:xfrm>
          <a:prstGeom prst="rect">
            <a:avLst/>
          </a:prstGeom>
          <a:noFill/>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pied de page 4"/>
          <p:cNvSpPr>
            <a:spLocks noGrp="1"/>
          </p:cNvSpPr>
          <p:nvPr>
            <p:ph type="ftr" sz="quarter" idx="11"/>
          </p:nvPr>
        </p:nvSpPr>
        <p:spPr/>
        <p:txBody>
          <a:bodyPr/>
          <a:lstStyle/>
          <a:p>
            <a:r>
              <a:rPr lang="fr-FR"/>
              <a:t>Formation à l'habilitation électrique - module BR - collectif Homo Habilis Aquitaine - 2013</a:t>
            </a:r>
          </a:p>
        </p:txBody>
      </p:sp>
      <p:sp>
        <p:nvSpPr>
          <p:cNvPr id="6" name="Espace réservé du numéro de diapositive 5"/>
          <p:cNvSpPr>
            <a:spLocks noGrp="1"/>
          </p:cNvSpPr>
          <p:nvPr>
            <p:ph type="sldNum" sz="quarter" idx="12"/>
          </p:nvPr>
        </p:nvSpPr>
        <p:spPr/>
        <p:txBody>
          <a:bodyPr/>
          <a:lstStyle/>
          <a:p>
            <a:fld id="{444D56C2-5BF7-4072-8446-29E220938703}" type="slidenum">
              <a:rPr lang="fr-FR"/>
              <a:pPr/>
              <a:t>33</a:t>
            </a:fld>
            <a:endParaRPr lang="fr-FR"/>
          </a:p>
        </p:txBody>
      </p:sp>
      <p:sp>
        <p:nvSpPr>
          <p:cNvPr id="78850" name="Rectangle 2"/>
          <p:cNvSpPr>
            <a:spLocks noGrp="1" noChangeArrowheads="1"/>
          </p:cNvSpPr>
          <p:nvPr>
            <p:ph type="title"/>
          </p:nvPr>
        </p:nvSpPr>
        <p:spPr/>
        <p:txBody>
          <a:bodyPr/>
          <a:lstStyle/>
          <a:p>
            <a:r>
              <a:rPr lang="fr-FR"/>
              <a:t>6 – le dépannage</a:t>
            </a:r>
          </a:p>
        </p:txBody>
      </p:sp>
      <p:sp>
        <p:nvSpPr>
          <p:cNvPr id="78851" name="Rectangle 3"/>
          <p:cNvSpPr>
            <a:spLocks noGrp="1" noChangeArrowheads="1"/>
          </p:cNvSpPr>
          <p:nvPr>
            <p:ph type="body" idx="1"/>
          </p:nvPr>
        </p:nvSpPr>
        <p:spPr/>
        <p:txBody>
          <a:bodyPr/>
          <a:lstStyle/>
          <a:p>
            <a:r>
              <a:rPr lang="fr-FR"/>
              <a:t>Lors d’un dépannage</a:t>
            </a:r>
          </a:p>
          <a:p>
            <a:pPr lvl="1"/>
            <a:r>
              <a:rPr lang="fr-FR"/>
              <a:t> en premier lieu, malgré le caractère d’urgence, procéder à une analyse du risque et imposer les moyens de protection nécessaires,</a:t>
            </a:r>
          </a:p>
          <a:p>
            <a:pPr lvl="1"/>
            <a:r>
              <a:rPr lang="fr-FR"/>
              <a:t> rechercher les plans ou les schémas, </a:t>
            </a:r>
          </a:p>
          <a:p>
            <a:pPr lvl="1"/>
            <a:r>
              <a:rPr lang="fr-FR"/>
              <a:t> anticiper les actions, consignation, pose de nappe ou d’écran, présence d’un surveillant de sécurité, balisage, préparation des outils et des EPI et ECS…).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pied de page 4"/>
          <p:cNvSpPr>
            <a:spLocks noGrp="1"/>
          </p:cNvSpPr>
          <p:nvPr>
            <p:ph type="ftr" sz="quarter" idx="11"/>
          </p:nvPr>
        </p:nvSpPr>
        <p:spPr/>
        <p:txBody>
          <a:bodyPr/>
          <a:lstStyle/>
          <a:p>
            <a:r>
              <a:rPr lang="fr-FR"/>
              <a:t>Formation à l'habilitation électrique - module BR - collectif Homo Habilis Aquitaine - 2013</a:t>
            </a:r>
          </a:p>
        </p:txBody>
      </p:sp>
      <p:sp>
        <p:nvSpPr>
          <p:cNvPr id="6" name="Espace réservé du numéro de diapositive 5"/>
          <p:cNvSpPr>
            <a:spLocks noGrp="1"/>
          </p:cNvSpPr>
          <p:nvPr>
            <p:ph type="sldNum" sz="quarter" idx="12"/>
          </p:nvPr>
        </p:nvSpPr>
        <p:spPr/>
        <p:txBody>
          <a:bodyPr/>
          <a:lstStyle/>
          <a:p>
            <a:fld id="{83AA6074-E017-4A3C-ACFB-E878918D6142}" type="slidenum">
              <a:rPr lang="fr-FR"/>
              <a:pPr/>
              <a:t>34</a:t>
            </a:fld>
            <a:endParaRPr lang="fr-FR"/>
          </a:p>
        </p:txBody>
      </p:sp>
      <p:sp>
        <p:nvSpPr>
          <p:cNvPr id="79874" name="Rectangle 2"/>
          <p:cNvSpPr>
            <a:spLocks noGrp="1" noChangeArrowheads="1"/>
          </p:cNvSpPr>
          <p:nvPr>
            <p:ph type="title"/>
          </p:nvPr>
        </p:nvSpPr>
        <p:spPr/>
        <p:txBody>
          <a:bodyPr/>
          <a:lstStyle/>
          <a:p>
            <a:r>
              <a:rPr lang="fr-FR"/>
              <a:t>6 – Le dépannage</a:t>
            </a:r>
          </a:p>
        </p:txBody>
      </p:sp>
      <p:sp>
        <p:nvSpPr>
          <p:cNvPr id="79875" name="Rectangle 3"/>
          <p:cNvSpPr>
            <a:spLocks noGrp="1" noChangeArrowheads="1"/>
          </p:cNvSpPr>
          <p:nvPr>
            <p:ph type="body" idx="1"/>
          </p:nvPr>
        </p:nvSpPr>
        <p:spPr/>
        <p:txBody>
          <a:bodyPr/>
          <a:lstStyle/>
          <a:p>
            <a:pPr>
              <a:lnSpc>
                <a:spcPct val="90000"/>
              </a:lnSpc>
            </a:pPr>
            <a:r>
              <a:rPr lang="fr-FR" sz="2800"/>
              <a:t> 4 étapes lors du dépannage</a:t>
            </a:r>
          </a:p>
          <a:p>
            <a:pPr lvl="1">
              <a:lnSpc>
                <a:spcPct val="90000"/>
              </a:lnSpc>
              <a:buFont typeface="Wingdings" pitchFamily="2" charset="2"/>
              <a:buNone/>
            </a:pPr>
            <a:endParaRPr lang="fr-FR" sz="2100"/>
          </a:p>
          <a:p>
            <a:pPr lvl="1">
              <a:lnSpc>
                <a:spcPct val="90000"/>
              </a:lnSpc>
            </a:pPr>
            <a:r>
              <a:rPr lang="fr-FR" sz="2100"/>
              <a:t>1 – rechercher et localiser la panne. Lors des mesures ou des tests sous tension, anticiper la réaction de l’installation ou de l’équipement analyser les conséquences en regard de la protection des personnes et des biens et s’en prémunir,</a:t>
            </a:r>
          </a:p>
          <a:p>
            <a:pPr lvl="1">
              <a:lnSpc>
                <a:spcPct val="90000"/>
              </a:lnSpc>
            </a:pPr>
            <a:r>
              <a:rPr lang="fr-FR" sz="2100"/>
              <a:t>2 – éliminer le défaut par dépannage (provisoire) puis réparation (définitif) par remplacement à l’identique ou équivalent de l’élément défectueux,</a:t>
            </a:r>
          </a:p>
          <a:p>
            <a:pPr lvl="1">
              <a:lnSpc>
                <a:spcPct val="90000"/>
              </a:lnSpc>
            </a:pPr>
            <a:r>
              <a:rPr lang="fr-FR" sz="2100"/>
              <a:t>3 – Procéder aux réglages, essais, vérifications pour remettre en service, </a:t>
            </a:r>
          </a:p>
          <a:p>
            <a:pPr lvl="1">
              <a:lnSpc>
                <a:spcPct val="90000"/>
              </a:lnSpc>
            </a:pPr>
            <a:r>
              <a:rPr lang="fr-FR" sz="2100"/>
              <a:t>4 – à  l’issue du dépannage, rédiger un Avis de Fin de Travail.</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pied de page 4"/>
          <p:cNvSpPr>
            <a:spLocks noGrp="1"/>
          </p:cNvSpPr>
          <p:nvPr>
            <p:ph type="ftr" sz="quarter" idx="11"/>
          </p:nvPr>
        </p:nvSpPr>
        <p:spPr/>
        <p:txBody>
          <a:bodyPr/>
          <a:lstStyle/>
          <a:p>
            <a:r>
              <a:rPr lang="fr-FR"/>
              <a:t>Formation à l'habilitation électrique - module BR - collectif Homo Habilis Aquitaine - 2013</a:t>
            </a:r>
          </a:p>
        </p:txBody>
      </p:sp>
      <p:sp>
        <p:nvSpPr>
          <p:cNvPr id="6" name="Espace réservé du numéro de diapositive 5"/>
          <p:cNvSpPr>
            <a:spLocks noGrp="1"/>
          </p:cNvSpPr>
          <p:nvPr>
            <p:ph type="sldNum" sz="quarter" idx="12"/>
          </p:nvPr>
        </p:nvSpPr>
        <p:spPr/>
        <p:txBody>
          <a:bodyPr/>
          <a:lstStyle/>
          <a:p>
            <a:fld id="{615ECD43-4D35-4B58-B677-3428C8FA405E}" type="slidenum">
              <a:rPr lang="fr-FR"/>
              <a:pPr/>
              <a:t>35</a:t>
            </a:fld>
            <a:endParaRPr lang="fr-FR"/>
          </a:p>
        </p:txBody>
      </p:sp>
      <p:sp>
        <p:nvSpPr>
          <p:cNvPr id="80898" name="Rectangle 2"/>
          <p:cNvSpPr>
            <a:spLocks noGrp="1" noChangeArrowheads="1"/>
          </p:cNvSpPr>
          <p:nvPr>
            <p:ph type="title"/>
          </p:nvPr>
        </p:nvSpPr>
        <p:spPr/>
        <p:txBody>
          <a:bodyPr/>
          <a:lstStyle/>
          <a:p>
            <a:r>
              <a:rPr lang="fr-FR"/>
              <a:t>Fin du module spécifique BR</a:t>
            </a:r>
          </a:p>
        </p:txBody>
      </p:sp>
      <p:sp>
        <p:nvSpPr>
          <p:cNvPr id="80899" name="Rectangle 3"/>
          <p:cNvSpPr>
            <a:spLocks noGrp="1" noChangeArrowheads="1"/>
          </p:cNvSpPr>
          <p:nvPr>
            <p:ph type="body" idx="1"/>
          </p:nvPr>
        </p:nvSpPr>
        <p:spPr/>
        <p:txBody>
          <a:bodyPr/>
          <a:lstStyle/>
          <a:p>
            <a:pPr>
              <a:buFont typeface="Wingdings" pitchFamily="2" charset="2"/>
              <a:buNone/>
            </a:pPr>
            <a:endParaRPr lang="fr-FR"/>
          </a:p>
          <a:p>
            <a:pPr>
              <a:buFont typeface="Wingdings" pitchFamily="2" charset="2"/>
              <a:buNone/>
            </a:pPr>
            <a:endParaRPr lang="fr-FR"/>
          </a:p>
          <a:p>
            <a:pPr algn="ctr">
              <a:buFont typeface="Wingdings" pitchFamily="2" charset="2"/>
              <a:buNone/>
            </a:pPr>
            <a:r>
              <a:rPr lang="fr-FR"/>
              <a:t>Merci de votre attention</a:t>
            </a:r>
          </a:p>
        </p:txBody>
      </p:sp>
    </p:spTree>
  </p:cSld>
  <p:clrMapOvr>
    <a:masterClrMapping/>
  </p:clrMapOvr>
</p:sld>
</file>

<file path=ppt/theme/theme1.xml><?xml version="1.0" encoding="utf-8"?>
<a:theme xmlns:a="http://schemas.openxmlformats.org/drawingml/2006/main" name="Filigrane">
  <a:themeElements>
    <a:clrScheme name="Filigrane 7">
      <a:dk1>
        <a:srgbClr val="424458"/>
      </a:dk1>
      <a:lt1>
        <a:srgbClr val="FFFFFF"/>
      </a:lt1>
      <a:dk2>
        <a:srgbClr val="000066"/>
      </a:dk2>
      <a:lt2>
        <a:srgbClr val="FFFFFF"/>
      </a:lt2>
      <a:accent1>
        <a:srgbClr val="6666FF"/>
      </a:accent1>
      <a:accent2>
        <a:srgbClr val="333399"/>
      </a:accent2>
      <a:accent3>
        <a:srgbClr val="AAAAB8"/>
      </a:accent3>
      <a:accent4>
        <a:srgbClr val="DADADA"/>
      </a:accent4>
      <a:accent5>
        <a:srgbClr val="B8B8FF"/>
      </a:accent5>
      <a:accent6>
        <a:srgbClr val="2D2D8A"/>
      </a:accent6>
      <a:hlink>
        <a:srgbClr val="FF9900"/>
      </a:hlink>
      <a:folHlink>
        <a:srgbClr val="CCCC00"/>
      </a:folHlink>
    </a:clrScheme>
    <a:fontScheme name="Filigrane">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1017588" rtl="0" eaLnBrk="1" fontAlgn="base" latinLnBrk="0" hangingPunct="1">
          <a:lnSpc>
            <a:spcPct val="100000"/>
          </a:lnSpc>
          <a:spcBef>
            <a:spcPct val="0"/>
          </a:spcBef>
          <a:spcAft>
            <a:spcPct val="0"/>
          </a:spcAft>
          <a:buClrTx/>
          <a:buSzTx/>
          <a:buFontTx/>
          <a:buNone/>
          <a:tabLst/>
          <a:defRPr kumimoji="0" lang="fr-FR" sz="2000" b="0" i="0" u="none" strike="noStrike" cap="none" normalizeH="0" baseline="0" smtClean="0">
            <a:ln>
              <a:noFill/>
            </a:ln>
            <a:solidFill>
              <a:schemeClr val="tx1"/>
            </a:solidFill>
            <a:effectLst/>
            <a:latin typeface="Arial" charset="0"/>
            <a:cs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1017588" rtl="0" eaLnBrk="1" fontAlgn="base" latinLnBrk="0" hangingPunct="1">
          <a:lnSpc>
            <a:spcPct val="100000"/>
          </a:lnSpc>
          <a:spcBef>
            <a:spcPct val="0"/>
          </a:spcBef>
          <a:spcAft>
            <a:spcPct val="0"/>
          </a:spcAft>
          <a:buClrTx/>
          <a:buSzTx/>
          <a:buFontTx/>
          <a:buNone/>
          <a:tabLst/>
          <a:defRPr kumimoji="0" lang="fr-FR" sz="2000" b="0" i="0" u="none" strike="noStrike" cap="none" normalizeH="0" baseline="0" smtClean="0">
            <a:ln>
              <a:noFill/>
            </a:ln>
            <a:solidFill>
              <a:schemeClr val="tx1"/>
            </a:solidFill>
            <a:effectLst/>
            <a:latin typeface="Arial" charset="0"/>
            <a:cs typeface="Arial" charset="0"/>
          </a:defRPr>
        </a:defPPr>
      </a:lstStyle>
    </a:lnDef>
  </a:objectDefaults>
  <a:extraClrSchemeLst>
    <a:extraClrScheme>
      <a:clrScheme name="Filigrane 1">
        <a:dk1>
          <a:srgbClr val="000000"/>
        </a:dk1>
        <a:lt1>
          <a:srgbClr val="FFFFFF"/>
        </a:lt1>
        <a:dk2>
          <a:srgbClr val="000000"/>
        </a:dk2>
        <a:lt2>
          <a:srgbClr val="808080"/>
        </a:lt2>
        <a:accent1>
          <a:srgbClr val="CCCCFF"/>
        </a:accent1>
        <a:accent2>
          <a:srgbClr val="D9D8EC"/>
        </a:accent2>
        <a:accent3>
          <a:srgbClr val="FFFFFF"/>
        </a:accent3>
        <a:accent4>
          <a:srgbClr val="000000"/>
        </a:accent4>
        <a:accent5>
          <a:srgbClr val="E2E2FF"/>
        </a:accent5>
        <a:accent6>
          <a:srgbClr val="C4C4D6"/>
        </a:accent6>
        <a:hlink>
          <a:srgbClr val="6767FF"/>
        </a:hlink>
        <a:folHlink>
          <a:srgbClr val="9933FF"/>
        </a:folHlink>
      </a:clrScheme>
      <a:clrMap bg1="lt1" tx1="dk1" bg2="lt2" tx2="dk2" accent1="accent1" accent2="accent2" accent3="accent3" accent4="accent4" accent5="accent5" accent6="accent6" hlink="hlink" folHlink="folHlink"/>
    </a:extraClrScheme>
    <a:extraClrScheme>
      <a:clrScheme name="Filigrane 2">
        <a:dk1>
          <a:srgbClr val="000000"/>
        </a:dk1>
        <a:lt1>
          <a:srgbClr val="FFFFFF"/>
        </a:lt1>
        <a:dk2>
          <a:srgbClr val="666633"/>
        </a:dk2>
        <a:lt2>
          <a:srgbClr val="5F5F5F"/>
        </a:lt2>
        <a:accent1>
          <a:srgbClr val="FFCC00"/>
        </a:accent1>
        <a:accent2>
          <a:srgbClr val="EFF0B2"/>
        </a:accent2>
        <a:accent3>
          <a:srgbClr val="FFFFFF"/>
        </a:accent3>
        <a:accent4>
          <a:srgbClr val="000000"/>
        </a:accent4>
        <a:accent5>
          <a:srgbClr val="FFE2AA"/>
        </a:accent5>
        <a:accent6>
          <a:srgbClr val="D9D9A1"/>
        </a:accent6>
        <a:hlink>
          <a:srgbClr val="808000"/>
        </a:hlink>
        <a:folHlink>
          <a:srgbClr val="CCCC00"/>
        </a:folHlink>
      </a:clrScheme>
      <a:clrMap bg1="lt1" tx1="dk1" bg2="lt2" tx2="dk2" accent1="accent1" accent2="accent2" accent3="accent3" accent4="accent4" accent5="accent5" accent6="accent6" hlink="hlink" folHlink="folHlink"/>
    </a:extraClrScheme>
    <a:extraClrScheme>
      <a:clrScheme name="Filigrane 3">
        <a:dk1>
          <a:srgbClr val="000000"/>
        </a:dk1>
        <a:lt1>
          <a:srgbClr val="FFFFFF"/>
        </a:lt1>
        <a:dk2>
          <a:srgbClr val="000000"/>
        </a:dk2>
        <a:lt2>
          <a:srgbClr val="666699"/>
        </a:lt2>
        <a:accent1>
          <a:srgbClr val="9BB0CB"/>
        </a:accent1>
        <a:accent2>
          <a:srgbClr val="D1E0CE"/>
        </a:accent2>
        <a:accent3>
          <a:srgbClr val="FFFFFF"/>
        </a:accent3>
        <a:accent4>
          <a:srgbClr val="000000"/>
        </a:accent4>
        <a:accent5>
          <a:srgbClr val="CBD4E2"/>
        </a:accent5>
        <a:accent6>
          <a:srgbClr val="BDCBBA"/>
        </a:accent6>
        <a:hlink>
          <a:srgbClr val="8EA642"/>
        </a:hlink>
        <a:folHlink>
          <a:srgbClr val="CCCC00"/>
        </a:folHlink>
      </a:clrScheme>
      <a:clrMap bg1="lt1" tx1="dk1" bg2="lt2" tx2="dk2" accent1="accent1" accent2="accent2" accent3="accent3" accent4="accent4" accent5="accent5" accent6="accent6" hlink="hlink" folHlink="folHlink"/>
    </a:extraClrScheme>
    <a:extraClrScheme>
      <a:clrScheme name="Filigrane 4">
        <a:dk1>
          <a:srgbClr val="333300"/>
        </a:dk1>
        <a:lt1>
          <a:srgbClr val="FFFFCC"/>
        </a:lt1>
        <a:dk2>
          <a:srgbClr val="336600"/>
        </a:dk2>
        <a:lt2>
          <a:srgbClr val="FFFFCC"/>
        </a:lt2>
        <a:accent1>
          <a:srgbClr val="99CC00"/>
        </a:accent1>
        <a:accent2>
          <a:srgbClr val="669900"/>
        </a:accent2>
        <a:accent3>
          <a:srgbClr val="ADB8AA"/>
        </a:accent3>
        <a:accent4>
          <a:srgbClr val="DADAAE"/>
        </a:accent4>
        <a:accent5>
          <a:srgbClr val="CAE2AA"/>
        </a:accent5>
        <a:accent6>
          <a:srgbClr val="5C8A00"/>
        </a:accent6>
        <a:hlink>
          <a:srgbClr val="CC9900"/>
        </a:hlink>
        <a:folHlink>
          <a:srgbClr val="FFCC00"/>
        </a:folHlink>
      </a:clrScheme>
      <a:clrMap bg1="dk2" tx1="lt1" bg2="dk1" tx2="lt2" accent1="accent1" accent2="accent2" accent3="accent3" accent4="accent4" accent5="accent5" accent6="accent6" hlink="hlink" folHlink="folHlink"/>
    </a:extraClrScheme>
    <a:extraClrScheme>
      <a:clrScheme name="Filigrane 5">
        <a:dk1>
          <a:srgbClr val="424458"/>
        </a:dk1>
        <a:lt1>
          <a:srgbClr val="FFFFFF"/>
        </a:lt1>
        <a:dk2>
          <a:srgbClr val="004A48"/>
        </a:dk2>
        <a:lt2>
          <a:srgbClr val="FFFFFF"/>
        </a:lt2>
        <a:accent1>
          <a:srgbClr val="83B200"/>
        </a:accent1>
        <a:accent2>
          <a:srgbClr val="006260"/>
        </a:accent2>
        <a:accent3>
          <a:srgbClr val="AAB1B1"/>
        </a:accent3>
        <a:accent4>
          <a:srgbClr val="DADADA"/>
        </a:accent4>
        <a:accent5>
          <a:srgbClr val="C1D5AA"/>
        </a:accent5>
        <a:accent6>
          <a:srgbClr val="005856"/>
        </a:accent6>
        <a:hlink>
          <a:srgbClr val="6666FF"/>
        </a:hlink>
        <a:folHlink>
          <a:srgbClr val="B2B2B2"/>
        </a:folHlink>
      </a:clrScheme>
      <a:clrMap bg1="dk2" tx1="lt1" bg2="dk1" tx2="lt2" accent1="accent1" accent2="accent2" accent3="accent3" accent4="accent4" accent5="accent5" accent6="accent6" hlink="hlink" folHlink="folHlink"/>
    </a:extraClrScheme>
    <a:extraClrScheme>
      <a:clrScheme name="Filigrane 6">
        <a:dk1>
          <a:srgbClr val="000000"/>
        </a:dk1>
        <a:lt1>
          <a:srgbClr val="FFFFFF"/>
        </a:lt1>
        <a:dk2>
          <a:srgbClr val="1C2046"/>
        </a:dk2>
        <a:lt2>
          <a:srgbClr val="FFFFFF"/>
        </a:lt2>
        <a:accent1>
          <a:srgbClr val="00CCFF"/>
        </a:accent1>
        <a:accent2>
          <a:srgbClr val="2D226E"/>
        </a:accent2>
        <a:accent3>
          <a:srgbClr val="ABABB0"/>
        </a:accent3>
        <a:accent4>
          <a:srgbClr val="DADADA"/>
        </a:accent4>
        <a:accent5>
          <a:srgbClr val="AAE2FF"/>
        </a:accent5>
        <a:accent6>
          <a:srgbClr val="281E63"/>
        </a:accent6>
        <a:hlink>
          <a:srgbClr val="666699"/>
        </a:hlink>
        <a:folHlink>
          <a:srgbClr val="9999FF"/>
        </a:folHlink>
      </a:clrScheme>
      <a:clrMap bg1="dk2" tx1="lt1" bg2="dk1" tx2="lt2" accent1="accent1" accent2="accent2" accent3="accent3" accent4="accent4" accent5="accent5" accent6="accent6" hlink="hlink" folHlink="folHlink"/>
    </a:extraClrScheme>
    <a:extraClrScheme>
      <a:clrScheme name="Filigrane 7">
        <a:dk1>
          <a:srgbClr val="424458"/>
        </a:dk1>
        <a:lt1>
          <a:srgbClr val="FFFFFF"/>
        </a:lt1>
        <a:dk2>
          <a:srgbClr val="000066"/>
        </a:dk2>
        <a:lt2>
          <a:srgbClr val="FFFFFF"/>
        </a:lt2>
        <a:accent1>
          <a:srgbClr val="6666FF"/>
        </a:accent1>
        <a:accent2>
          <a:srgbClr val="333399"/>
        </a:accent2>
        <a:accent3>
          <a:srgbClr val="AAAAB8"/>
        </a:accent3>
        <a:accent4>
          <a:srgbClr val="DADADA"/>
        </a:accent4>
        <a:accent5>
          <a:srgbClr val="B8B8FF"/>
        </a:accent5>
        <a:accent6>
          <a:srgbClr val="2D2D8A"/>
        </a:accent6>
        <a:hlink>
          <a:srgbClr val="FF9900"/>
        </a:hlink>
        <a:folHlink>
          <a:srgbClr val="CCCC00"/>
        </a:folHlink>
      </a:clrScheme>
      <a:clrMap bg1="dk2" tx1="lt1" bg2="dk1" tx2="lt2" accent1="accent1" accent2="accent2" accent3="accent3" accent4="accent4" accent5="accent5" accent6="accent6" hlink="hlink" folHlink="folHlink"/>
    </a:extraClrScheme>
    <a:extraClrScheme>
      <a:clrScheme name="Filigrane 8">
        <a:dk1>
          <a:srgbClr val="1C1C1C"/>
        </a:dk1>
        <a:lt1>
          <a:srgbClr val="FFFFCC"/>
        </a:lt1>
        <a:dk2>
          <a:srgbClr val="390B20"/>
        </a:dk2>
        <a:lt2>
          <a:srgbClr val="FFFFCC"/>
        </a:lt2>
        <a:accent1>
          <a:srgbClr val="FF916F"/>
        </a:accent1>
        <a:accent2>
          <a:srgbClr val="561450"/>
        </a:accent2>
        <a:accent3>
          <a:srgbClr val="AEAAAB"/>
        </a:accent3>
        <a:accent4>
          <a:srgbClr val="DADAAE"/>
        </a:accent4>
        <a:accent5>
          <a:srgbClr val="FFC7BB"/>
        </a:accent5>
        <a:accent6>
          <a:srgbClr val="4D1148"/>
        </a:accent6>
        <a:hlink>
          <a:srgbClr val="637D95"/>
        </a:hlink>
        <a:folHlink>
          <a:srgbClr val="FFCC00"/>
        </a:folHlink>
      </a:clrScheme>
      <a:clrMap bg1="dk2" tx1="lt1" bg2="dk1" tx2="lt2" accent1="accent1" accent2="accent2" accent3="accent3" accent4="accent4" accent5="accent5" accent6="accent6" hlink="hlink" folHlink="folHlink"/>
    </a:extraClrScheme>
    <a:extraClrScheme>
      <a:clrScheme name="Filigrane 9">
        <a:dk1>
          <a:srgbClr val="4C0000"/>
        </a:dk1>
        <a:lt1>
          <a:srgbClr val="FFFFFF"/>
        </a:lt1>
        <a:dk2>
          <a:srgbClr val="722104"/>
        </a:dk2>
        <a:lt2>
          <a:srgbClr val="FFFFFF"/>
        </a:lt2>
        <a:accent1>
          <a:srgbClr val="CC6600"/>
        </a:accent1>
        <a:accent2>
          <a:srgbClr val="8A2E00"/>
        </a:accent2>
        <a:accent3>
          <a:srgbClr val="BCABAA"/>
        </a:accent3>
        <a:accent4>
          <a:srgbClr val="DADADA"/>
        </a:accent4>
        <a:accent5>
          <a:srgbClr val="E2B8AA"/>
        </a:accent5>
        <a:accent6>
          <a:srgbClr val="7D2900"/>
        </a:accent6>
        <a:hlink>
          <a:srgbClr val="FFCC00"/>
        </a:hlink>
        <a:folHlink>
          <a:srgbClr val="FF990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Thème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Watermark</Template>
  <TotalTime>841</TotalTime>
  <Words>2309</Words>
  <Application>Microsoft Office PowerPoint</Application>
  <PresentationFormat>Personnalisé</PresentationFormat>
  <Paragraphs>307</Paragraphs>
  <Slides>35</Slides>
  <Notes>1</Notes>
  <HiddenSlides>0</HiddenSlides>
  <MMClips>0</MMClips>
  <ScaleCrop>false</ScaleCrop>
  <HeadingPairs>
    <vt:vector size="6" baseType="variant">
      <vt:variant>
        <vt:lpstr>Polices utilisées</vt:lpstr>
      </vt:variant>
      <vt:variant>
        <vt:i4>3</vt:i4>
      </vt:variant>
      <vt:variant>
        <vt:lpstr>Thème</vt:lpstr>
      </vt:variant>
      <vt:variant>
        <vt:i4>1</vt:i4>
      </vt:variant>
      <vt:variant>
        <vt:lpstr>Titres des diapositives</vt:lpstr>
      </vt:variant>
      <vt:variant>
        <vt:i4>35</vt:i4>
      </vt:variant>
    </vt:vector>
  </HeadingPairs>
  <TitlesOfParts>
    <vt:vector size="39" baseType="lpstr">
      <vt:lpstr>Arial</vt:lpstr>
      <vt:lpstr>Times New Roman</vt:lpstr>
      <vt:lpstr>Wingdings</vt:lpstr>
      <vt:lpstr>Filigrane</vt:lpstr>
      <vt:lpstr>Diapositive 1</vt:lpstr>
      <vt:lpstr>Formation à l’habilitation électrique</vt:lpstr>
      <vt:lpstr>Accès au module de formation BR</vt:lpstr>
      <vt:lpstr>Sommaire </vt:lpstr>
      <vt:lpstr>1 - interventions BT générales</vt:lpstr>
      <vt:lpstr>1 - interventions BT générales</vt:lpstr>
      <vt:lpstr>1 - interventions BT générales</vt:lpstr>
      <vt:lpstr>1 - interventions BT générales</vt:lpstr>
      <vt:lpstr>1 - interventions BT générales</vt:lpstr>
      <vt:lpstr>1 - interventions BT générales</vt:lpstr>
      <vt:lpstr>1 - interventions BT générales</vt:lpstr>
      <vt:lpstr>1 - interventions BT générales</vt:lpstr>
      <vt:lpstr>1 - interventions BT générales</vt:lpstr>
      <vt:lpstr>2 - Fonctions et symboles des matériels</vt:lpstr>
      <vt:lpstr>2 - Fonctions et symboles des matériels</vt:lpstr>
      <vt:lpstr>2 - Fonctions et symboles des matériels</vt:lpstr>
      <vt:lpstr>2 - Fonctions et symboles des matériels</vt:lpstr>
      <vt:lpstr>2 - Fonctions et symboles des matériels</vt:lpstr>
      <vt:lpstr>2 - Fonctions et symboles des matériels</vt:lpstr>
      <vt:lpstr>2 - Fonctions et symboles des matériels</vt:lpstr>
      <vt:lpstr>3 - informations, documents à échanger</vt:lpstr>
      <vt:lpstr>3 - informations, documents à échanger</vt:lpstr>
      <vt:lpstr>4 - risques liés aux interventions BT</vt:lpstr>
      <vt:lpstr>4 - risques liés aux interventions BT</vt:lpstr>
      <vt:lpstr>5 - La consignation</vt:lpstr>
      <vt:lpstr>5 - La consignation</vt:lpstr>
      <vt:lpstr>5 - La consignation</vt:lpstr>
      <vt:lpstr>5 - La consignation</vt:lpstr>
      <vt:lpstr>5 - La consignation</vt:lpstr>
      <vt:lpstr>5 - La consignation</vt:lpstr>
      <vt:lpstr>5 - La consignation</vt:lpstr>
      <vt:lpstr>5 - La consignation</vt:lpstr>
      <vt:lpstr>6 – le dépannage</vt:lpstr>
      <vt:lpstr>6 – Le dépannage</vt:lpstr>
      <vt:lpstr>Fin du module spécifique BR</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Serge</dc:creator>
  <cp:lastModifiedBy>Lionel</cp:lastModifiedBy>
  <cp:revision>26</cp:revision>
  <cp:lastPrinted>1601-01-01T00:00:00Z</cp:lastPrinted>
  <dcterms:created xsi:type="dcterms:W3CDTF">2013-06-22T13:56:47Z</dcterms:created>
  <dcterms:modified xsi:type="dcterms:W3CDTF">2013-09-18T20:07:10Z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i4>1</vt:i4>
  </property>
</Properties>
</file>